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8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70" r:id="rId7"/>
    <p:sldId id="271" r:id="rId8"/>
    <p:sldId id="260" r:id="rId9"/>
    <p:sldId id="264" r:id="rId10"/>
    <p:sldId id="265" r:id="rId11"/>
    <p:sldId id="272" r:id="rId12"/>
    <p:sldId id="269" r:id="rId13"/>
    <p:sldId id="267" r:id="rId14"/>
    <p:sldId id="273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8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05BAB-8B54-40ED-9096-4811764BEBC0}" type="doc">
      <dgm:prSet loTypeId="urn:microsoft.com/office/officeart/2005/8/layout/venn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2639B27-A808-452A-B84D-624BD977C347}">
      <dgm:prSet/>
      <dgm:spPr/>
      <dgm:t>
        <a:bodyPr/>
        <a:lstStyle/>
        <a:p>
          <a:pPr rtl="0"/>
          <a:r>
            <a:rPr lang="uk-UA" b="1" dirty="0" smtClean="0"/>
            <a:t>АВТОМАТИЗАЦІЯ </a:t>
          </a:r>
          <a:endParaRPr lang="ru-RU" dirty="0"/>
        </a:p>
      </dgm:t>
    </dgm:pt>
    <dgm:pt modelId="{5F53FD98-733E-4DDB-8589-ECB588FA47E9}" type="parTrans" cxnId="{792C1B56-D3E4-41AC-A61E-ED0D4A1CB68C}">
      <dgm:prSet/>
      <dgm:spPr/>
      <dgm:t>
        <a:bodyPr/>
        <a:lstStyle/>
        <a:p>
          <a:endParaRPr lang="ru-RU"/>
        </a:p>
      </dgm:t>
    </dgm:pt>
    <dgm:pt modelId="{6D1F30E9-E94D-4718-9BAA-CFAA7C34FDFF}" type="sibTrans" cxnId="{792C1B56-D3E4-41AC-A61E-ED0D4A1CB68C}">
      <dgm:prSet/>
      <dgm:spPr/>
      <dgm:t>
        <a:bodyPr/>
        <a:lstStyle/>
        <a:p>
          <a:endParaRPr lang="ru-RU"/>
        </a:p>
      </dgm:t>
    </dgm:pt>
    <dgm:pt modelId="{ACE03CE3-925D-4268-A76B-01BB1E7A14DE}">
      <dgm:prSet/>
      <dgm:spPr/>
      <dgm:t>
        <a:bodyPr/>
        <a:lstStyle/>
        <a:p>
          <a:pPr rtl="0"/>
          <a:r>
            <a:rPr lang="uk-UA" dirty="0" smtClean="0"/>
            <a:t>ПІДВИЩЕННЯ ЕФЕКТИВНОСТІ </a:t>
          </a:r>
          <a:endParaRPr lang="ru-RU" dirty="0"/>
        </a:p>
      </dgm:t>
    </dgm:pt>
    <dgm:pt modelId="{8860AE1B-D0BE-4F7B-80CE-8B6079D90637}" type="parTrans" cxnId="{95E557C4-EACE-4259-85AB-19FA47231E24}">
      <dgm:prSet/>
      <dgm:spPr/>
      <dgm:t>
        <a:bodyPr/>
        <a:lstStyle/>
        <a:p>
          <a:endParaRPr lang="ru-RU"/>
        </a:p>
      </dgm:t>
    </dgm:pt>
    <dgm:pt modelId="{BC0522D6-0C06-4F5A-8FB0-920DF5B29882}" type="sibTrans" cxnId="{95E557C4-EACE-4259-85AB-19FA47231E24}">
      <dgm:prSet/>
      <dgm:spPr/>
      <dgm:t>
        <a:bodyPr/>
        <a:lstStyle/>
        <a:p>
          <a:endParaRPr lang="ru-RU"/>
        </a:p>
      </dgm:t>
    </dgm:pt>
    <dgm:pt modelId="{60F2FD30-B021-4F5C-A42D-4CC37A1B7777}">
      <dgm:prSet/>
      <dgm:spPr/>
      <dgm:t>
        <a:bodyPr/>
        <a:lstStyle/>
        <a:p>
          <a:pPr rtl="0"/>
          <a:r>
            <a:rPr lang="ru-RU" dirty="0" smtClean="0"/>
            <a:t>ЗНИЖЕННЯ НАВАНТАЖЕННЯ</a:t>
          </a:r>
          <a:endParaRPr lang="ru-RU" dirty="0"/>
        </a:p>
      </dgm:t>
    </dgm:pt>
    <dgm:pt modelId="{A742362A-3D70-481B-B33A-9F69EE3813FE}" type="parTrans" cxnId="{2BCB3186-6F09-4517-BA00-9E87B332E5F8}">
      <dgm:prSet/>
      <dgm:spPr/>
      <dgm:t>
        <a:bodyPr/>
        <a:lstStyle/>
        <a:p>
          <a:endParaRPr lang="ru-RU"/>
        </a:p>
      </dgm:t>
    </dgm:pt>
    <dgm:pt modelId="{EB8C4886-EDE1-4F28-9537-134501329B0D}" type="sibTrans" cxnId="{2BCB3186-6F09-4517-BA00-9E87B332E5F8}">
      <dgm:prSet/>
      <dgm:spPr/>
      <dgm:t>
        <a:bodyPr/>
        <a:lstStyle/>
        <a:p>
          <a:endParaRPr lang="ru-RU"/>
        </a:p>
      </dgm:t>
    </dgm:pt>
    <dgm:pt modelId="{BEFCEFF1-D965-46F7-ABFF-DBC71A8C8D24}" type="pres">
      <dgm:prSet presAssocID="{D9705BAB-8B54-40ED-9096-4811764BEBC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CE0AA88-BEDB-4D9D-9F3C-C8F21664964B}" type="pres">
      <dgm:prSet presAssocID="{52639B27-A808-452A-B84D-624BD977C347}" presName="circ1" presStyleLbl="vennNode1" presStyleIdx="0" presStyleCnt="3"/>
      <dgm:spPr/>
      <dgm:t>
        <a:bodyPr/>
        <a:lstStyle/>
        <a:p>
          <a:endParaRPr lang="ru-RU"/>
        </a:p>
      </dgm:t>
    </dgm:pt>
    <dgm:pt modelId="{B92C7274-9145-4188-AF7D-712F359F3152}" type="pres">
      <dgm:prSet presAssocID="{52639B27-A808-452A-B84D-624BD977C34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FF382A-5A06-4F3E-B7DC-3F3474E4E5C1}" type="pres">
      <dgm:prSet presAssocID="{ACE03CE3-925D-4268-A76B-01BB1E7A14DE}" presName="circ2" presStyleLbl="vennNode1" presStyleIdx="1" presStyleCnt="3"/>
      <dgm:spPr/>
      <dgm:t>
        <a:bodyPr/>
        <a:lstStyle/>
        <a:p>
          <a:endParaRPr lang="ru-RU"/>
        </a:p>
      </dgm:t>
    </dgm:pt>
    <dgm:pt modelId="{3BED5197-9027-43E5-8DFA-14E9D1CBC528}" type="pres">
      <dgm:prSet presAssocID="{ACE03CE3-925D-4268-A76B-01BB1E7A14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490441-B08A-4E2F-948D-D7CD8F99211F}" type="pres">
      <dgm:prSet presAssocID="{60F2FD30-B021-4F5C-A42D-4CC37A1B7777}" presName="circ3" presStyleLbl="vennNode1" presStyleIdx="2" presStyleCnt="3"/>
      <dgm:spPr/>
      <dgm:t>
        <a:bodyPr/>
        <a:lstStyle/>
        <a:p>
          <a:endParaRPr lang="ru-RU"/>
        </a:p>
      </dgm:t>
    </dgm:pt>
    <dgm:pt modelId="{1235C712-F882-47D5-B6B5-B75998238BB2}" type="pres">
      <dgm:prSet presAssocID="{60F2FD30-B021-4F5C-A42D-4CC37A1B777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F093BDD-3E38-4350-9A66-A494E6691A57}" type="presOf" srcId="{ACE03CE3-925D-4268-A76B-01BB1E7A14DE}" destId="{3BED5197-9027-43E5-8DFA-14E9D1CBC528}" srcOrd="1" destOrd="0" presId="urn:microsoft.com/office/officeart/2005/8/layout/venn1"/>
    <dgm:cxn modelId="{BAD3CD22-1EA4-4481-9E06-9AF3842EE7C7}" type="presOf" srcId="{D9705BAB-8B54-40ED-9096-4811764BEBC0}" destId="{BEFCEFF1-D965-46F7-ABFF-DBC71A8C8D24}" srcOrd="0" destOrd="0" presId="urn:microsoft.com/office/officeart/2005/8/layout/venn1"/>
    <dgm:cxn modelId="{5D16FA58-BE04-4D0E-A2E4-5D4F321E13CB}" type="presOf" srcId="{ACE03CE3-925D-4268-A76B-01BB1E7A14DE}" destId="{E7FF382A-5A06-4F3E-B7DC-3F3474E4E5C1}" srcOrd="0" destOrd="0" presId="urn:microsoft.com/office/officeart/2005/8/layout/venn1"/>
    <dgm:cxn modelId="{6FEA47B1-58E9-4447-91B1-F9C35315B637}" type="presOf" srcId="{60F2FD30-B021-4F5C-A42D-4CC37A1B7777}" destId="{FF490441-B08A-4E2F-948D-D7CD8F99211F}" srcOrd="0" destOrd="0" presId="urn:microsoft.com/office/officeart/2005/8/layout/venn1"/>
    <dgm:cxn modelId="{144F3408-EE05-452E-B208-ACEA0572FB9E}" type="presOf" srcId="{60F2FD30-B021-4F5C-A42D-4CC37A1B7777}" destId="{1235C712-F882-47D5-B6B5-B75998238BB2}" srcOrd="1" destOrd="0" presId="urn:microsoft.com/office/officeart/2005/8/layout/venn1"/>
    <dgm:cxn modelId="{A58C2EE0-F342-411A-A408-76617E38B84A}" type="presOf" srcId="{52639B27-A808-452A-B84D-624BD977C347}" destId="{B92C7274-9145-4188-AF7D-712F359F3152}" srcOrd="1" destOrd="0" presId="urn:microsoft.com/office/officeart/2005/8/layout/venn1"/>
    <dgm:cxn modelId="{792C1B56-D3E4-41AC-A61E-ED0D4A1CB68C}" srcId="{D9705BAB-8B54-40ED-9096-4811764BEBC0}" destId="{52639B27-A808-452A-B84D-624BD977C347}" srcOrd="0" destOrd="0" parTransId="{5F53FD98-733E-4DDB-8589-ECB588FA47E9}" sibTransId="{6D1F30E9-E94D-4718-9BAA-CFAA7C34FDFF}"/>
    <dgm:cxn modelId="{A1DE8DC0-B3D3-4BB3-ABD8-6724CBFADD7B}" type="presOf" srcId="{52639B27-A808-452A-B84D-624BD977C347}" destId="{6CE0AA88-BEDB-4D9D-9F3C-C8F21664964B}" srcOrd="0" destOrd="0" presId="urn:microsoft.com/office/officeart/2005/8/layout/venn1"/>
    <dgm:cxn modelId="{2BCB3186-6F09-4517-BA00-9E87B332E5F8}" srcId="{D9705BAB-8B54-40ED-9096-4811764BEBC0}" destId="{60F2FD30-B021-4F5C-A42D-4CC37A1B7777}" srcOrd="2" destOrd="0" parTransId="{A742362A-3D70-481B-B33A-9F69EE3813FE}" sibTransId="{EB8C4886-EDE1-4F28-9537-134501329B0D}"/>
    <dgm:cxn modelId="{95E557C4-EACE-4259-85AB-19FA47231E24}" srcId="{D9705BAB-8B54-40ED-9096-4811764BEBC0}" destId="{ACE03CE3-925D-4268-A76B-01BB1E7A14DE}" srcOrd="1" destOrd="0" parTransId="{8860AE1B-D0BE-4F7B-80CE-8B6079D90637}" sibTransId="{BC0522D6-0C06-4F5A-8FB0-920DF5B29882}"/>
    <dgm:cxn modelId="{6459BDDE-B71B-462E-916C-8A6AF2F012AF}" type="presParOf" srcId="{BEFCEFF1-D965-46F7-ABFF-DBC71A8C8D24}" destId="{6CE0AA88-BEDB-4D9D-9F3C-C8F21664964B}" srcOrd="0" destOrd="0" presId="urn:microsoft.com/office/officeart/2005/8/layout/venn1"/>
    <dgm:cxn modelId="{35F6F3CE-C4FF-4A03-A097-953D2284C7E9}" type="presParOf" srcId="{BEFCEFF1-D965-46F7-ABFF-DBC71A8C8D24}" destId="{B92C7274-9145-4188-AF7D-712F359F3152}" srcOrd="1" destOrd="0" presId="urn:microsoft.com/office/officeart/2005/8/layout/venn1"/>
    <dgm:cxn modelId="{1A7E1C68-1B7C-471C-A938-007BB464CD95}" type="presParOf" srcId="{BEFCEFF1-D965-46F7-ABFF-DBC71A8C8D24}" destId="{E7FF382A-5A06-4F3E-B7DC-3F3474E4E5C1}" srcOrd="2" destOrd="0" presId="urn:microsoft.com/office/officeart/2005/8/layout/venn1"/>
    <dgm:cxn modelId="{C70153E2-56F3-4C6E-B479-E3702896E64E}" type="presParOf" srcId="{BEFCEFF1-D965-46F7-ABFF-DBC71A8C8D24}" destId="{3BED5197-9027-43E5-8DFA-14E9D1CBC528}" srcOrd="3" destOrd="0" presId="urn:microsoft.com/office/officeart/2005/8/layout/venn1"/>
    <dgm:cxn modelId="{1B0339BB-8404-49BD-B849-1EBC1CE31E1B}" type="presParOf" srcId="{BEFCEFF1-D965-46F7-ABFF-DBC71A8C8D24}" destId="{FF490441-B08A-4E2F-948D-D7CD8F99211F}" srcOrd="4" destOrd="0" presId="urn:microsoft.com/office/officeart/2005/8/layout/venn1"/>
    <dgm:cxn modelId="{BA93F44B-66BE-4331-8FCA-F309380E3051}" type="presParOf" srcId="{BEFCEFF1-D965-46F7-ABFF-DBC71A8C8D24}" destId="{1235C712-F882-47D5-B6B5-B75998238BB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EFA8E-4CE7-4211-8029-502C7AE871E7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2C0BC5B-069F-4BA7-B27C-25431472DF1D}">
      <dgm:prSet/>
      <dgm:spPr/>
      <dgm:t>
        <a:bodyPr/>
        <a:lstStyle/>
        <a:p>
          <a:pPr rtl="0"/>
          <a:r>
            <a:rPr lang="uk-UA" b="1" dirty="0" smtClean="0"/>
            <a:t>Можливості для підприємств</a:t>
          </a:r>
          <a:endParaRPr lang="ru-RU" dirty="0"/>
        </a:p>
      </dgm:t>
    </dgm:pt>
    <dgm:pt modelId="{C4071A88-EAA4-4CAB-A0CD-FB14CF714307}" type="parTrans" cxnId="{1A37F643-E9C4-4B53-843F-0BFC74546B12}">
      <dgm:prSet/>
      <dgm:spPr/>
      <dgm:t>
        <a:bodyPr/>
        <a:lstStyle/>
        <a:p>
          <a:endParaRPr lang="ru-RU"/>
        </a:p>
      </dgm:t>
    </dgm:pt>
    <dgm:pt modelId="{778CCDC0-FEE4-422B-8429-20351FC7B704}" type="sibTrans" cxnId="{1A37F643-E9C4-4B53-843F-0BFC74546B12}">
      <dgm:prSet/>
      <dgm:spPr/>
      <dgm:t>
        <a:bodyPr/>
        <a:lstStyle/>
        <a:p>
          <a:endParaRPr lang="ru-RU"/>
        </a:p>
      </dgm:t>
    </dgm:pt>
    <dgm:pt modelId="{C1720F12-80C1-4591-B427-D393C82FD2E2}">
      <dgm:prSet/>
      <dgm:spPr/>
      <dgm:t>
        <a:bodyPr/>
        <a:lstStyle/>
        <a:p>
          <a:pPr rtl="0"/>
          <a:r>
            <a:rPr lang="uk-UA" b="1" dirty="0" smtClean="0"/>
            <a:t>Функціонал для користувачів</a:t>
          </a:r>
          <a:endParaRPr lang="ru-RU" dirty="0"/>
        </a:p>
      </dgm:t>
    </dgm:pt>
    <dgm:pt modelId="{4E092E29-4CC7-40F5-AA84-9053E4C69F36}" type="parTrans" cxnId="{39BEC9AB-A02B-414F-9E52-451CCE8B40F7}">
      <dgm:prSet/>
      <dgm:spPr/>
      <dgm:t>
        <a:bodyPr/>
        <a:lstStyle/>
        <a:p>
          <a:endParaRPr lang="ru-RU"/>
        </a:p>
      </dgm:t>
    </dgm:pt>
    <dgm:pt modelId="{0F74E3F0-BDB5-4E24-B5C7-7F993164ADBB}" type="sibTrans" cxnId="{39BEC9AB-A02B-414F-9E52-451CCE8B40F7}">
      <dgm:prSet/>
      <dgm:spPr/>
      <dgm:t>
        <a:bodyPr/>
        <a:lstStyle/>
        <a:p>
          <a:endParaRPr lang="ru-RU"/>
        </a:p>
      </dgm:t>
    </dgm:pt>
    <dgm:pt modelId="{19658C78-6C87-48FC-A324-80684EC9393E}">
      <dgm:prSet/>
      <dgm:spPr/>
      <dgm:t>
        <a:bodyPr/>
        <a:lstStyle/>
        <a:p>
          <a:pPr rtl="0"/>
          <a:r>
            <a:rPr lang="uk-UA" b="1" dirty="0" smtClean="0"/>
            <a:t>Контроль фізичного стану</a:t>
          </a:r>
          <a:endParaRPr lang="ru-RU" dirty="0"/>
        </a:p>
      </dgm:t>
    </dgm:pt>
    <dgm:pt modelId="{672AD8F6-FC32-4F55-81F4-24B04342CEE2}" type="parTrans" cxnId="{1590E423-4D19-47BA-8F83-209B7077CD7B}">
      <dgm:prSet/>
      <dgm:spPr/>
      <dgm:t>
        <a:bodyPr/>
        <a:lstStyle/>
        <a:p>
          <a:endParaRPr lang="ru-RU"/>
        </a:p>
      </dgm:t>
    </dgm:pt>
    <dgm:pt modelId="{3F8F7DA2-729B-474C-9A32-3B95C0EBCADE}" type="sibTrans" cxnId="{1590E423-4D19-47BA-8F83-209B7077CD7B}">
      <dgm:prSet/>
      <dgm:spPr/>
      <dgm:t>
        <a:bodyPr/>
        <a:lstStyle/>
        <a:p>
          <a:endParaRPr lang="ru-RU"/>
        </a:p>
      </dgm:t>
    </dgm:pt>
    <dgm:pt modelId="{CA0AD61A-3B4A-4939-AC02-CFADE31B5B15}">
      <dgm:prSet/>
      <dgm:spPr/>
      <dgm:t>
        <a:bodyPr/>
        <a:lstStyle/>
        <a:p>
          <a:pPr rtl="0"/>
          <a:r>
            <a:rPr lang="uk-UA" b="1" dirty="0" smtClean="0"/>
            <a:t>Алгоритм оптимального розподілу</a:t>
          </a:r>
          <a:endParaRPr lang="ru-RU" dirty="0"/>
        </a:p>
      </dgm:t>
    </dgm:pt>
    <dgm:pt modelId="{5C8F2D94-4C08-4D8B-B94B-CE55DA73DAB5}" type="parTrans" cxnId="{DDFC7E9B-C97B-4D5E-9CB1-0818B91A569D}">
      <dgm:prSet/>
      <dgm:spPr/>
      <dgm:t>
        <a:bodyPr/>
        <a:lstStyle/>
        <a:p>
          <a:endParaRPr lang="ru-RU"/>
        </a:p>
      </dgm:t>
    </dgm:pt>
    <dgm:pt modelId="{43173ED6-FAEA-4C2C-AC27-5EB82E4ADEFE}" type="sibTrans" cxnId="{DDFC7E9B-C97B-4D5E-9CB1-0818B91A569D}">
      <dgm:prSet/>
      <dgm:spPr/>
      <dgm:t>
        <a:bodyPr/>
        <a:lstStyle/>
        <a:p>
          <a:endParaRPr lang="ru-RU"/>
        </a:p>
      </dgm:t>
    </dgm:pt>
    <dgm:pt modelId="{3F286949-DE8A-4E46-93FA-ED7A3ED4BB68}">
      <dgm:prSet/>
      <dgm:spPr/>
      <dgm:t>
        <a:bodyPr/>
        <a:lstStyle/>
        <a:p>
          <a:pPr rtl="0"/>
          <a:r>
            <a:rPr lang="uk-UA" b="1" dirty="0" smtClean="0"/>
            <a:t>Інтерфейс керування</a:t>
          </a:r>
          <a:endParaRPr lang="ru-RU" dirty="0"/>
        </a:p>
      </dgm:t>
    </dgm:pt>
    <dgm:pt modelId="{3C347D05-6E41-4E37-AB36-BE36BB526A67}" type="parTrans" cxnId="{29856D05-CC2C-4B47-9DFD-44B4FCDE3B15}">
      <dgm:prSet/>
      <dgm:spPr/>
      <dgm:t>
        <a:bodyPr/>
        <a:lstStyle/>
        <a:p>
          <a:endParaRPr lang="ru-RU"/>
        </a:p>
      </dgm:t>
    </dgm:pt>
    <dgm:pt modelId="{FDB090C1-AE29-4BFD-B561-BD6602AB6CAD}" type="sibTrans" cxnId="{29856D05-CC2C-4B47-9DFD-44B4FCDE3B15}">
      <dgm:prSet/>
      <dgm:spPr/>
      <dgm:t>
        <a:bodyPr/>
        <a:lstStyle/>
        <a:p>
          <a:endParaRPr lang="ru-RU"/>
        </a:p>
      </dgm:t>
    </dgm:pt>
    <dgm:pt modelId="{B9E8BA1D-7E1B-49B5-BAF3-11D5AED07E0D}">
      <dgm:prSet/>
      <dgm:spPr/>
      <dgm:t>
        <a:bodyPr/>
        <a:lstStyle/>
        <a:p>
          <a:r>
            <a:rPr lang="uk-UA" dirty="0" smtClean="0"/>
            <a:t> реєстрація підприємств, додавання працівників, створення списку діяльностей</a:t>
          </a:r>
          <a:endParaRPr lang="ru-RU" dirty="0"/>
        </a:p>
      </dgm:t>
    </dgm:pt>
    <dgm:pt modelId="{C873DE54-E291-4494-9C29-381AA6BE0CBC}" type="parTrans" cxnId="{D1185EE8-262B-4B51-8561-E50C7A940AEB}">
      <dgm:prSet/>
      <dgm:spPr/>
      <dgm:t>
        <a:bodyPr/>
        <a:lstStyle/>
        <a:p>
          <a:endParaRPr lang="ru-RU"/>
        </a:p>
      </dgm:t>
    </dgm:pt>
    <dgm:pt modelId="{D741E757-4F31-4CB5-A652-7888671F8E89}" type="sibTrans" cxnId="{D1185EE8-262B-4B51-8561-E50C7A940AEB}">
      <dgm:prSet/>
      <dgm:spPr/>
      <dgm:t>
        <a:bodyPr/>
        <a:lstStyle/>
        <a:p>
          <a:endParaRPr lang="ru-RU"/>
        </a:p>
      </dgm:t>
    </dgm:pt>
    <dgm:pt modelId="{026CE8AF-0775-4B98-BF0D-7D015291B532}">
      <dgm:prSet/>
      <dgm:spPr/>
      <dgm:t>
        <a:bodyPr/>
        <a:lstStyle/>
        <a:p>
          <a:r>
            <a:rPr lang="uk-UA" dirty="0" smtClean="0"/>
            <a:t> реєстрація, авторизація, підписка на сервіс, персоналізоване середовище</a:t>
          </a:r>
          <a:endParaRPr lang="ru-RU" dirty="0"/>
        </a:p>
      </dgm:t>
    </dgm:pt>
    <dgm:pt modelId="{4333CBA5-3864-4827-82CD-125F5F873239}" type="parTrans" cxnId="{E03AF4D5-D8ED-4805-8D15-32B1489B242E}">
      <dgm:prSet/>
      <dgm:spPr/>
      <dgm:t>
        <a:bodyPr/>
        <a:lstStyle/>
        <a:p>
          <a:endParaRPr lang="ru-RU"/>
        </a:p>
      </dgm:t>
    </dgm:pt>
    <dgm:pt modelId="{C06F277B-950C-410C-BB68-632A49DE0A3F}" type="sibTrans" cxnId="{E03AF4D5-D8ED-4805-8D15-32B1489B242E}">
      <dgm:prSet/>
      <dgm:spPr/>
      <dgm:t>
        <a:bodyPr/>
        <a:lstStyle/>
        <a:p>
          <a:endParaRPr lang="ru-RU"/>
        </a:p>
      </dgm:t>
    </dgm:pt>
    <dgm:pt modelId="{87A22B1E-071E-4D37-BC13-F7C1B3E42BA1}">
      <dgm:prSet/>
      <dgm:spPr/>
      <dgm:t>
        <a:bodyPr/>
        <a:lstStyle/>
        <a:p>
          <a:pPr rtl="0"/>
          <a:r>
            <a:rPr lang="uk-UA" dirty="0" smtClean="0"/>
            <a:t> збір даних із пристроїв (температура, пульс, активність), доступ до показників</a:t>
          </a:r>
          <a:endParaRPr lang="ru-RU" dirty="0"/>
        </a:p>
      </dgm:t>
    </dgm:pt>
    <dgm:pt modelId="{711B35A8-FE51-4DBD-91E6-F17DEB53F181}" type="parTrans" cxnId="{2181A15D-918A-4A5F-BD0C-87141769B861}">
      <dgm:prSet/>
      <dgm:spPr/>
      <dgm:t>
        <a:bodyPr/>
        <a:lstStyle/>
        <a:p>
          <a:endParaRPr lang="ru-RU"/>
        </a:p>
      </dgm:t>
    </dgm:pt>
    <dgm:pt modelId="{EF9EFE76-77BE-46BD-AC09-9D26F50F0FB4}" type="sibTrans" cxnId="{2181A15D-918A-4A5F-BD0C-87141769B861}">
      <dgm:prSet/>
      <dgm:spPr/>
      <dgm:t>
        <a:bodyPr/>
        <a:lstStyle/>
        <a:p>
          <a:endParaRPr lang="ru-RU"/>
        </a:p>
      </dgm:t>
    </dgm:pt>
    <dgm:pt modelId="{EEE0404E-D573-4FFA-9FD1-B0155CDEB982}">
      <dgm:prSet/>
      <dgm:spPr/>
      <dgm:t>
        <a:bodyPr/>
        <a:lstStyle/>
        <a:p>
          <a:pPr rtl="0"/>
          <a:r>
            <a:rPr lang="uk-UA" dirty="0" smtClean="0"/>
            <a:t> розподіл працівників на завдання відповідно до рівня підготовки, стану здоров’я та складності роботи</a:t>
          </a:r>
          <a:endParaRPr lang="ru-RU" dirty="0"/>
        </a:p>
      </dgm:t>
    </dgm:pt>
    <dgm:pt modelId="{6322398F-1377-4136-8807-E886F4E894B8}" type="parTrans" cxnId="{B1E72775-2FAB-4441-B814-45D93337536D}">
      <dgm:prSet/>
      <dgm:spPr/>
      <dgm:t>
        <a:bodyPr/>
        <a:lstStyle/>
        <a:p>
          <a:endParaRPr lang="ru-RU"/>
        </a:p>
      </dgm:t>
    </dgm:pt>
    <dgm:pt modelId="{B32724B1-4322-4D8F-B778-FEE07625A261}" type="sibTrans" cxnId="{B1E72775-2FAB-4441-B814-45D93337536D}">
      <dgm:prSet/>
      <dgm:spPr/>
      <dgm:t>
        <a:bodyPr/>
        <a:lstStyle/>
        <a:p>
          <a:endParaRPr lang="ru-RU"/>
        </a:p>
      </dgm:t>
    </dgm:pt>
    <dgm:pt modelId="{B379C728-936E-470D-814B-62DAE770B44B}">
      <dgm:prSet/>
      <dgm:spPr/>
      <dgm:t>
        <a:bodyPr/>
        <a:lstStyle/>
        <a:p>
          <a:pPr rtl="0"/>
          <a:r>
            <a:rPr lang="uk-UA" dirty="0" smtClean="0"/>
            <a:t> керування даними підприємств і працівників через веб- і мобільний додатки</a:t>
          </a:r>
          <a:endParaRPr lang="ru-RU" dirty="0"/>
        </a:p>
      </dgm:t>
    </dgm:pt>
    <dgm:pt modelId="{8848D62B-9C9D-4B3E-A76C-EA501994BA82}" type="parTrans" cxnId="{F08693B4-0F09-4519-9EF8-19549FEE0839}">
      <dgm:prSet/>
      <dgm:spPr/>
      <dgm:t>
        <a:bodyPr/>
        <a:lstStyle/>
        <a:p>
          <a:endParaRPr lang="ru-RU"/>
        </a:p>
      </dgm:t>
    </dgm:pt>
    <dgm:pt modelId="{CB171F95-DFA5-424A-9A10-F58459108A7C}" type="sibTrans" cxnId="{F08693B4-0F09-4519-9EF8-19549FEE0839}">
      <dgm:prSet/>
      <dgm:spPr/>
      <dgm:t>
        <a:bodyPr/>
        <a:lstStyle/>
        <a:p>
          <a:endParaRPr lang="ru-RU"/>
        </a:p>
      </dgm:t>
    </dgm:pt>
    <dgm:pt modelId="{54E6459B-7FEC-43F1-8863-B62F6B4717FB}" type="pres">
      <dgm:prSet presAssocID="{70CEFA8E-4CE7-4211-8029-502C7AE871E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E460D389-D2B9-40C9-96A2-240B0618519D}" type="pres">
      <dgm:prSet presAssocID="{12C0BC5B-069F-4BA7-B27C-25431472DF1D}" presName="linNode" presStyleCnt="0"/>
      <dgm:spPr/>
    </dgm:pt>
    <dgm:pt modelId="{74F4EC2D-289E-47E8-9216-15E3BA2C4262}" type="pres">
      <dgm:prSet presAssocID="{12C0BC5B-069F-4BA7-B27C-25431472DF1D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CF3F7D-18EB-4687-9EED-9336BA86D36A}" type="pres">
      <dgm:prSet presAssocID="{12C0BC5B-069F-4BA7-B27C-25431472DF1D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5555DC-70F0-4143-8E61-9BBE9062EE3F}" type="pres">
      <dgm:prSet presAssocID="{778CCDC0-FEE4-422B-8429-20351FC7B704}" presName="spacing" presStyleCnt="0"/>
      <dgm:spPr/>
    </dgm:pt>
    <dgm:pt modelId="{CE3F7102-DF24-428F-B719-2E11165C999D}" type="pres">
      <dgm:prSet presAssocID="{C1720F12-80C1-4591-B427-D393C82FD2E2}" presName="linNode" presStyleCnt="0"/>
      <dgm:spPr/>
    </dgm:pt>
    <dgm:pt modelId="{CAAFB776-A288-4498-A606-32858C6B41F0}" type="pres">
      <dgm:prSet presAssocID="{C1720F12-80C1-4591-B427-D393C82FD2E2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BC0511-3619-46C1-B20D-2E33DD8EE6E3}" type="pres">
      <dgm:prSet presAssocID="{C1720F12-80C1-4591-B427-D393C82FD2E2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3048D4-EE9F-4D1A-AD75-3B1C8130995A}" type="pres">
      <dgm:prSet presAssocID="{0F74E3F0-BDB5-4E24-B5C7-7F993164ADBB}" presName="spacing" presStyleCnt="0"/>
      <dgm:spPr/>
    </dgm:pt>
    <dgm:pt modelId="{5D29753D-E27F-458A-B5B4-33780627EF8E}" type="pres">
      <dgm:prSet presAssocID="{19658C78-6C87-48FC-A324-80684EC9393E}" presName="linNode" presStyleCnt="0"/>
      <dgm:spPr/>
    </dgm:pt>
    <dgm:pt modelId="{B301A16E-EFE1-429F-8A01-90ABBA6E0834}" type="pres">
      <dgm:prSet presAssocID="{19658C78-6C87-48FC-A324-80684EC9393E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47E50B-518B-4F1D-8E5D-BF5F304424D3}" type="pres">
      <dgm:prSet presAssocID="{19658C78-6C87-48FC-A324-80684EC9393E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C3C1D0-E042-4475-BBE3-FA70282BFA42}" type="pres">
      <dgm:prSet presAssocID="{3F8F7DA2-729B-474C-9A32-3B95C0EBCADE}" presName="spacing" presStyleCnt="0"/>
      <dgm:spPr/>
    </dgm:pt>
    <dgm:pt modelId="{AB12A6C0-13EC-4A6A-8FED-39700E1A7E54}" type="pres">
      <dgm:prSet presAssocID="{CA0AD61A-3B4A-4939-AC02-CFADE31B5B15}" presName="linNode" presStyleCnt="0"/>
      <dgm:spPr/>
    </dgm:pt>
    <dgm:pt modelId="{D2722294-A08F-4B89-8C69-79C528B479AA}" type="pres">
      <dgm:prSet presAssocID="{CA0AD61A-3B4A-4939-AC02-CFADE31B5B15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3B8DB6-CB7F-47FC-8FFB-DAAB4AE2BFE5}" type="pres">
      <dgm:prSet presAssocID="{CA0AD61A-3B4A-4939-AC02-CFADE31B5B15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52E26F-CFB5-4E75-86C2-636946878674}" type="pres">
      <dgm:prSet presAssocID="{43173ED6-FAEA-4C2C-AC27-5EB82E4ADEFE}" presName="spacing" presStyleCnt="0"/>
      <dgm:spPr/>
    </dgm:pt>
    <dgm:pt modelId="{0B2B2BAE-F194-432C-A6DB-33C803CC2EC2}" type="pres">
      <dgm:prSet presAssocID="{3F286949-DE8A-4E46-93FA-ED7A3ED4BB68}" presName="linNode" presStyleCnt="0"/>
      <dgm:spPr/>
    </dgm:pt>
    <dgm:pt modelId="{1FB74BD2-84DC-4584-9FC2-78D5C4F31741}" type="pres">
      <dgm:prSet presAssocID="{3F286949-DE8A-4E46-93FA-ED7A3ED4BB68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81245A-B6BD-4CD4-AF88-A4F1760B83D4}" type="pres">
      <dgm:prSet presAssocID="{3F286949-DE8A-4E46-93FA-ED7A3ED4BB68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DFC7E9B-C97B-4D5E-9CB1-0818B91A569D}" srcId="{70CEFA8E-4CE7-4211-8029-502C7AE871E7}" destId="{CA0AD61A-3B4A-4939-AC02-CFADE31B5B15}" srcOrd="3" destOrd="0" parTransId="{5C8F2D94-4C08-4D8B-B94B-CE55DA73DAB5}" sibTransId="{43173ED6-FAEA-4C2C-AC27-5EB82E4ADEFE}"/>
    <dgm:cxn modelId="{F08693B4-0F09-4519-9EF8-19549FEE0839}" srcId="{3F286949-DE8A-4E46-93FA-ED7A3ED4BB68}" destId="{B379C728-936E-470D-814B-62DAE770B44B}" srcOrd="0" destOrd="0" parTransId="{8848D62B-9C9D-4B3E-A76C-EA501994BA82}" sibTransId="{CB171F95-DFA5-424A-9A10-F58459108A7C}"/>
    <dgm:cxn modelId="{18AB2391-9961-435B-A0B8-CABE7C905292}" type="presOf" srcId="{C1720F12-80C1-4591-B427-D393C82FD2E2}" destId="{CAAFB776-A288-4498-A606-32858C6B41F0}" srcOrd="0" destOrd="0" presId="urn:microsoft.com/office/officeart/2005/8/layout/vList6"/>
    <dgm:cxn modelId="{EDF20CE8-DC6E-4519-827D-145828E8BE4B}" type="presOf" srcId="{70CEFA8E-4CE7-4211-8029-502C7AE871E7}" destId="{54E6459B-7FEC-43F1-8863-B62F6B4717FB}" srcOrd="0" destOrd="0" presId="urn:microsoft.com/office/officeart/2005/8/layout/vList6"/>
    <dgm:cxn modelId="{0A9A8555-FD9E-4850-BF45-4B69B94FAA59}" type="presOf" srcId="{19658C78-6C87-48FC-A324-80684EC9393E}" destId="{B301A16E-EFE1-429F-8A01-90ABBA6E0834}" srcOrd="0" destOrd="0" presId="urn:microsoft.com/office/officeart/2005/8/layout/vList6"/>
    <dgm:cxn modelId="{002E2F09-24E3-4271-B01B-900B207CB50F}" type="presOf" srcId="{B9E8BA1D-7E1B-49B5-BAF3-11D5AED07E0D}" destId="{32CF3F7D-18EB-4687-9EED-9336BA86D36A}" srcOrd="0" destOrd="0" presId="urn:microsoft.com/office/officeart/2005/8/layout/vList6"/>
    <dgm:cxn modelId="{114AD8C8-FA6B-438B-8F88-6FDEF7C26439}" type="presOf" srcId="{12C0BC5B-069F-4BA7-B27C-25431472DF1D}" destId="{74F4EC2D-289E-47E8-9216-15E3BA2C4262}" srcOrd="0" destOrd="0" presId="urn:microsoft.com/office/officeart/2005/8/layout/vList6"/>
    <dgm:cxn modelId="{E03AF4D5-D8ED-4805-8D15-32B1489B242E}" srcId="{C1720F12-80C1-4591-B427-D393C82FD2E2}" destId="{026CE8AF-0775-4B98-BF0D-7D015291B532}" srcOrd="0" destOrd="0" parTransId="{4333CBA5-3864-4827-82CD-125F5F873239}" sibTransId="{C06F277B-950C-410C-BB68-632A49DE0A3F}"/>
    <dgm:cxn modelId="{D1185EE8-262B-4B51-8561-E50C7A940AEB}" srcId="{12C0BC5B-069F-4BA7-B27C-25431472DF1D}" destId="{B9E8BA1D-7E1B-49B5-BAF3-11D5AED07E0D}" srcOrd="0" destOrd="0" parTransId="{C873DE54-E291-4494-9C29-381AA6BE0CBC}" sibTransId="{D741E757-4F31-4CB5-A652-7888671F8E89}"/>
    <dgm:cxn modelId="{44B2655E-B294-4237-9B6E-7E5F46540D13}" type="presOf" srcId="{B379C728-936E-470D-814B-62DAE770B44B}" destId="{2681245A-B6BD-4CD4-AF88-A4F1760B83D4}" srcOrd="0" destOrd="0" presId="urn:microsoft.com/office/officeart/2005/8/layout/vList6"/>
    <dgm:cxn modelId="{1A37F643-E9C4-4B53-843F-0BFC74546B12}" srcId="{70CEFA8E-4CE7-4211-8029-502C7AE871E7}" destId="{12C0BC5B-069F-4BA7-B27C-25431472DF1D}" srcOrd="0" destOrd="0" parTransId="{C4071A88-EAA4-4CAB-A0CD-FB14CF714307}" sibTransId="{778CCDC0-FEE4-422B-8429-20351FC7B704}"/>
    <dgm:cxn modelId="{47B7457A-1EA5-49C6-A711-FEC0982DF07D}" type="presOf" srcId="{87A22B1E-071E-4D37-BC13-F7C1B3E42BA1}" destId="{F247E50B-518B-4F1D-8E5D-BF5F304424D3}" srcOrd="0" destOrd="0" presId="urn:microsoft.com/office/officeart/2005/8/layout/vList6"/>
    <dgm:cxn modelId="{B1E72775-2FAB-4441-B814-45D93337536D}" srcId="{CA0AD61A-3B4A-4939-AC02-CFADE31B5B15}" destId="{EEE0404E-D573-4FFA-9FD1-B0155CDEB982}" srcOrd="0" destOrd="0" parTransId="{6322398F-1377-4136-8807-E886F4E894B8}" sibTransId="{B32724B1-4322-4D8F-B778-FEE07625A261}"/>
    <dgm:cxn modelId="{2181A15D-918A-4A5F-BD0C-87141769B861}" srcId="{19658C78-6C87-48FC-A324-80684EC9393E}" destId="{87A22B1E-071E-4D37-BC13-F7C1B3E42BA1}" srcOrd="0" destOrd="0" parTransId="{711B35A8-FE51-4DBD-91E6-F17DEB53F181}" sibTransId="{EF9EFE76-77BE-46BD-AC09-9D26F50F0FB4}"/>
    <dgm:cxn modelId="{82E7275B-2818-47F3-8F22-785E1FE41B22}" type="presOf" srcId="{3F286949-DE8A-4E46-93FA-ED7A3ED4BB68}" destId="{1FB74BD2-84DC-4584-9FC2-78D5C4F31741}" srcOrd="0" destOrd="0" presId="urn:microsoft.com/office/officeart/2005/8/layout/vList6"/>
    <dgm:cxn modelId="{6171A34A-6A60-4ADD-B022-5B0AF7D4741F}" type="presOf" srcId="{EEE0404E-D573-4FFA-9FD1-B0155CDEB982}" destId="{BD3B8DB6-CB7F-47FC-8FFB-DAAB4AE2BFE5}" srcOrd="0" destOrd="0" presId="urn:microsoft.com/office/officeart/2005/8/layout/vList6"/>
    <dgm:cxn modelId="{39BEC9AB-A02B-414F-9E52-451CCE8B40F7}" srcId="{70CEFA8E-4CE7-4211-8029-502C7AE871E7}" destId="{C1720F12-80C1-4591-B427-D393C82FD2E2}" srcOrd="1" destOrd="0" parTransId="{4E092E29-4CC7-40F5-AA84-9053E4C69F36}" sibTransId="{0F74E3F0-BDB5-4E24-B5C7-7F993164ADBB}"/>
    <dgm:cxn modelId="{1590E423-4D19-47BA-8F83-209B7077CD7B}" srcId="{70CEFA8E-4CE7-4211-8029-502C7AE871E7}" destId="{19658C78-6C87-48FC-A324-80684EC9393E}" srcOrd="2" destOrd="0" parTransId="{672AD8F6-FC32-4F55-81F4-24B04342CEE2}" sibTransId="{3F8F7DA2-729B-474C-9A32-3B95C0EBCADE}"/>
    <dgm:cxn modelId="{29856D05-CC2C-4B47-9DFD-44B4FCDE3B15}" srcId="{70CEFA8E-4CE7-4211-8029-502C7AE871E7}" destId="{3F286949-DE8A-4E46-93FA-ED7A3ED4BB68}" srcOrd="4" destOrd="0" parTransId="{3C347D05-6E41-4E37-AB36-BE36BB526A67}" sibTransId="{FDB090C1-AE29-4BFD-B561-BD6602AB6CAD}"/>
    <dgm:cxn modelId="{F5D8D387-0CAB-4865-A0DF-D3E56613D063}" type="presOf" srcId="{CA0AD61A-3B4A-4939-AC02-CFADE31B5B15}" destId="{D2722294-A08F-4B89-8C69-79C528B479AA}" srcOrd="0" destOrd="0" presId="urn:microsoft.com/office/officeart/2005/8/layout/vList6"/>
    <dgm:cxn modelId="{A192CCA0-3D6B-44FF-ABF4-B426B6E6B0BB}" type="presOf" srcId="{026CE8AF-0775-4B98-BF0D-7D015291B532}" destId="{DABC0511-3619-46C1-B20D-2E33DD8EE6E3}" srcOrd="0" destOrd="0" presId="urn:microsoft.com/office/officeart/2005/8/layout/vList6"/>
    <dgm:cxn modelId="{595644ED-15EB-4CDA-8058-308D2D39E814}" type="presParOf" srcId="{54E6459B-7FEC-43F1-8863-B62F6B4717FB}" destId="{E460D389-D2B9-40C9-96A2-240B0618519D}" srcOrd="0" destOrd="0" presId="urn:microsoft.com/office/officeart/2005/8/layout/vList6"/>
    <dgm:cxn modelId="{A6D09E53-7C9E-4DFC-8077-33EEC151E36A}" type="presParOf" srcId="{E460D389-D2B9-40C9-96A2-240B0618519D}" destId="{74F4EC2D-289E-47E8-9216-15E3BA2C4262}" srcOrd="0" destOrd="0" presId="urn:microsoft.com/office/officeart/2005/8/layout/vList6"/>
    <dgm:cxn modelId="{E1DFB100-40CE-468C-B57F-575948FEFD4B}" type="presParOf" srcId="{E460D389-D2B9-40C9-96A2-240B0618519D}" destId="{32CF3F7D-18EB-4687-9EED-9336BA86D36A}" srcOrd="1" destOrd="0" presId="urn:microsoft.com/office/officeart/2005/8/layout/vList6"/>
    <dgm:cxn modelId="{D3E8B513-114F-48A0-A0CB-E56E3F45861F}" type="presParOf" srcId="{54E6459B-7FEC-43F1-8863-B62F6B4717FB}" destId="{F85555DC-70F0-4143-8E61-9BBE9062EE3F}" srcOrd="1" destOrd="0" presId="urn:microsoft.com/office/officeart/2005/8/layout/vList6"/>
    <dgm:cxn modelId="{AEBB49D8-2B05-4B6D-8BD5-305D48B74BA7}" type="presParOf" srcId="{54E6459B-7FEC-43F1-8863-B62F6B4717FB}" destId="{CE3F7102-DF24-428F-B719-2E11165C999D}" srcOrd="2" destOrd="0" presId="urn:microsoft.com/office/officeart/2005/8/layout/vList6"/>
    <dgm:cxn modelId="{B104535A-F871-4458-B19A-7602ACC28599}" type="presParOf" srcId="{CE3F7102-DF24-428F-B719-2E11165C999D}" destId="{CAAFB776-A288-4498-A606-32858C6B41F0}" srcOrd="0" destOrd="0" presId="urn:microsoft.com/office/officeart/2005/8/layout/vList6"/>
    <dgm:cxn modelId="{77590A73-A54B-4C35-9419-1314177F575F}" type="presParOf" srcId="{CE3F7102-DF24-428F-B719-2E11165C999D}" destId="{DABC0511-3619-46C1-B20D-2E33DD8EE6E3}" srcOrd="1" destOrd="0" presId="urn:microsoft.com/office/officeart/2005/8/layout/vList6"/>
    <dgm:cxn modelId="{B4088B9F-AEEA-4FEC-910B-6EB0160CB47F}" type="presParOf" srcId="{54E6459B-7FEC-43F1-8863-B62F6B4717FB}" destId="{5A3048D4-EE9F-4D1A-AD75-3B1C8130995A}" srcOrd="3" destOrd="0" presId="urn:microsoft.com/office/officeart/2005/8/layout/vList6"/>
    <dgm:cxn modelId="{4DAFD293-383D-4FB8-A1A0-9907CA9FBE67}" type="presParOf" srcId="{54E6459B-7FEC-43F1-8863-B62F6B4717FB}" destId="{5D29753D-E27F-458A-B5B4-33780627EF8E}" srcOrd="4" destOrd="0" presId="urn:microsoft.com/office/officeart/2005/8/layout/vList6"/>
    <dgm:cxn modelId="{4D96AC25-082E-41DD-B726-A237EA0C99D3}" type="presParOf" srcId="{5D29753D-E27F-458A-B5B4-33780627EF8E}" destId="{B301A16E-EFE1-429F-8A01-90ABBA6E0834}" srcOrd="0" destOrd="0" presId="urn:microsoft.com/office/officeart/2005/8/layout/vList6"/>
    <dgm:cxn modelId="{BEA1D8EC-1BAE-4A2C-B3DC-7BD734636305}" type="presParOf" srcId="{5D29753D-E27F-458A-B5B4-33780627EF8E}" destId="{F247E50B-518B-4F1D-8E5D-BF5F304424D3}" srcOrd="1" destOrd="0" presId="urn:microsoft.com/office/officeart/2005/8/layout/vList6"/>
    <dgm:cxn modelId="{781A45B7-4F2C-4B26-A95F-3E5E3DA80ACB}" type="presParOf" srcId="{54E6459B-7FEC-43F1-8863-B62F6B4717FB}" destId="{A5C3C1D0-E042-4475-BBE3-FA70282BFA42}" srcOrd="5" destOrd="0" presId="urn:microsoft.com/office/officeart/2005/8/layout/vList6"/>
    <dgm:cxn modelId="{C1E630AD-CDCE-425E-8235-687FE56E9344}" type="presParOf" srcId="{54E6459B-7FEC-43F1-8863-B62F6B4717FB}" destId="{AB12A6C0-13EC-4A6A-8FED-39700E1A7E54}" srcOrd="6" destOrd="0" presId="urn:microsoft.com/office/officeart/2005/8/layout/vList6"/>
    <dgm:cxn modelId="{D870D24D-294C-41DF-A61D-BB31FB128D62}" type="presParOf" srcId="{AB12A6C0-13EC-4A6A-8FED-39700E1A7E54}" destId="{D2722294-A08F-4B89-8C69-79C528B479AA}" srcOrd="0" destOrd="0" presId="urn:microsoft.com/office/officeart/2005/8/layout/vList6"/>
    <dgm:cxn modelId="{420454CD-4954-4EBD-AB35-CCC7344A93D0}" type="presParOf" srcId="{AB12A6C0-13EC-4A6A-8FED-39700E1A7E54}" destId="{BD3B8DB6-CB7F-47FC-8FFB-DAAB4AE2BFE5}" srcOrd="1" destOrd="0" presId="urn:microsoft.com/office/officeart/2005/8/layout/vList6"/>
    <dgm:cxn modelId="{49B4DFBB-39F4-4F2C-B917-857FD4B44E92}" type="presParOf" srcId="{54E6459B-7FEC-43F1-8863-B62F6B4717FB}" destId="{1452E26F-CFB5-4E75-86C2-636946878674}" srcOrd="7" destOrd="0" presId="urn:microsoft.com/office/officeart/2005/8/layout/vList6"/>
    <dgm:cxn modelId="{D1420476-FEAE-49F8-96D3-6C7A1D57F5CE}" type="presParOf" srcId="{54E6459B-7FEC-43F1-8863-B62F6B4717FB}" destId="{0B2B2BAE-F194-432C-A6DB-33C803CC2EC2}" srcOrd="8" destOrd="0" presId="urn:microsoft.com/office/officeart/2005/8/layout/vList6"/>
    <dgm:cxn modelId="{DA54C26E-CF3C-4545-BBF1-853EF64B72D3}" type="presParOf" srcId="{0B2B2BAE-F194-432C-A6DB-33C803CC2EC2}" destId="{1FB74BD2-84DC-4584-9FC2-78D5C4F31741}" srcOrd="0" destOrd="0" presId="urn:microsoft.com/office/officeart/2005/8/layout/vList6"/>
    <dgm:cxn modelId="{C0B2F92F-063F-4020-A4DE-4ED7102C1D0C}" type="presParOf" srcId="{0B2B2BAE-F194-432C-A6DB-33C803CC2EC2}" destId="{2681245A-B6BD-4CD4-AF88-A4F1760B83D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AA6D36-0435-4BD1-ABE8-33668C1BF912}" type="doc">
      <dgm:prSet loTypeId="urn:microsoft.com/office/officeart/2008/layout/BendingPictureCaptionList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0AA0A14-2090-4DC3-9A74-D69EB754B9C3}">
      <dgm:prSet/>
      <dgm:spPr/>
      <dgm:t>
        <a:bodyPr/>
        <a:lstStyle/>
        <a:p>
          <a:pPr rtl="0"/>
          <a:r>
            <a:rPr lang="ru-RU" dirty="0" smtClean="0"/>
            <a:t>ORM: </a:t>
          </a:r>
          <a:r>
            <a:rPr lang="ru-RU" dirty="0" err="1" smtClean="0"/>
            <a:t>Sequelize</a:t>
          </a:r>
          <a:endParaRPr lang="ru-RU" dirty="0"/>
        </a:p>
      </dgm:t>
    </dgm:pt>
    <dgm:pt modelId="{40E500B5-0C2C-43C3-BBAC-023843FFB496}" type="parTrans" cxnId="{9F1D0C83-FFD1-446C-8AF0-3D003D87662D}">
      <dgm:prSet/>
      <dgm:spPr/>
      <dgm:t>
        <a:bodyPr/>
        <a:lstStyle/>
        <a:p>
          <a:endParaRPr lang="ru-RU"/>
        </a:p>
      </dgm:t>
    </dgm:pt>
    <dgm:pt modelId="{524B08B8-EF45-471B-8605-AB9AE61289F3}" type="sibTrans" cxnId="{9F1D0C83-FFD1-446C-8AF0-3D003D87662D}">
      <dgm:prSet/>
      <dgm:spPr/>
      <dgm:t>
        <a:bodyPr/>
        <a:lstStyle/>
        <a:p>
          <a:endParaRPr lang="ru-RU"/>
        </a:p>
      </dgm:t>
    </dgm:pt>
    <dgm:pt modelId="{A265A34C-F140-4706-A22E-306F6F4017DF}">
      <dgm:prSet/>
      <dgm:spPr/>
      <dgm:t>
        <a:bodyPr/>
        <a:lstStyle/>
        <a:p>
          <a:pPr rtl="0"/>
          <a:r>
            <a:rPr lang="ru-RU" dirty="0" err="1" smtClean="0"/>
            <a:t>Database</a:t>
          </a:r>
          <a:r>
            <a:rPr lang="ru-RU" dirty="0" smtClean="0"/>
            <a:t>: PostgreSQL</a:t>
          </a:r>
          <a:endParaRPr lang="ru-RU" dirty="0"/>
        </a:p>
      </dgm:t>
    </dgm:pt>
    <dgm:pt modelId="{7E013727-4184-42EE-A39B-5522F07057AA}" type="parTrans" cxnId="{261F77C1-FA67-49F3-84B9-1158A572DD55}">
      <dgm:prSet/>
      <dgm:spPr/>
      <dgm:t>
        <a:bodyPr/>
        <a:lstStyle/>
        <a:p>
          <a:endParaRPr lang="ru-RU"/>
        </a:p>
      </dgm:t>
    </dgm:pt>
    <dgm:pt modelId="{7A4A19D3-CD34-4E34-9F05-E797DE0BD33A}" type="sibTrans" cxnId="{261F77C1-FA67-49F3-84B9-1158A572DD55}">
      <dgm:prSet/>
      <dgm:spPr/>
      <dgm:t>
        <a:bodyPr/>
        <a:lstStyle/>
        <a:p>
          <a:endParaRPr lang="ru-RU"/>
        </a:p>
      </dgm:t>
    </dgm:pt>
    <dgm:pt modelId="{4B54AB22-FDCB-4E11-8AB2-3EE2E3AD8EDA}">
      <dgm:prSet/>
      <dgm:spPr/>
      <dgm:t>
        <a:bodyPr/>
        <a:lstStyle/>
        <a:p>
          <a:pPr rtl="0"/>
          <a:r>
            <a:rPr lang="ru-RU" dirty="0" err="1" smtClean="0"/>
            <a:t>Frontend</a:t>
          </a:r>
          <a:r>
            <a:rPr lang="ru-RU" dirty="0" smtClean="0"/>
            <a:t>: React, </a:t>
          </a:r>
          <a:r>
            <a:rPr lang="ru-RU" dirty="0" err="1" smtClean="0"/>
            <a:t>Axios</a:t>
          </a:r>
          <a:endParaRPr lang="ru-RU" dirty="0"/>
        </a:p>
      </dgm:t>
    </dgm:pt>
    <dgm:pt modelId="{CD578893-AEB6-4B9A-AAA1-462BDEAEE584}" type="parTrans" cxnId="{1E8E1679-2084-447E-8A76-4D2EF882C8D6}">
      <dgm:prSet/>
      <dgm:spPr/>
      <dgm:t>
        <a:bodyPr/>
        <a:lstStyle/>
        <a:p>
          <a:endParaRPr lang="ru-RU"/>
        </a:p>
      </dgm:t>
    </dgm:pt>
    <dgm:pt modelId="{F02B0E43-1FAA-4EE8-81D9-5D70C860C144}" type="sibTrans" cxnId="{1E8E1679-2084-447E-8A76-4D2EF882C8D6}">
      <dgm:prSet/>
      <dgm:spPr/>
      <dgm:t>
        <a:bodyPr/>
        <a:lstStyle/>
        <a:p>
          <a:endParaRPr lang="ru-RU"/>
        </a:p>
      </dgm:t>
    </dgm:pt>
    <dgm:pt modelId="{B66977DE-F4B9-4729-909A-9683F26EB16B}">
      <dgm:prSet/>
      <dgm:spPr/>
      <dgm:t>
        <a:bodyPr/>
        <a:lstStyle/>
        <a:p>
          <a:pPr rtl="0"/>
          <a:r>
            <a:rPr lang="ru-RU" dirty="0" err="1" smtClean="0"/>
            <a:t>Mobile</a:t>
          </a:r>
          <a:r>
            <a:rPr lang="ru-RU" dirty="0" smtClean="0"/>
            <a:t>: Kotlin (Android)</a:t>
          </a:r>
          <a:endParaRPr lang="ru-RU" dirty="0"/>
        </a:p>
      </dgm:t>
    </dgm:pt>
    <dgm:pt modelId="{AAA81C5F-7FA1-4FE5-A887-9BF126492239}" type="parTrans" cxnId="{90101A98-56E3-4DCF-BF66-836771E93F9C}">
      <dgm:prSet/>
      <dgm:spPr/>
      <dgm:t>
        <a:bodyPr/>
        <a:lstStyle/>
        <a:p>
          <a:endParaRPr lang="ru-RU"/>
        </a:p>
      </dgm:t>
    </dgm:pt>
    <dgm:pt modelId="{D9AF1EF0-F434-4DDF-BFBE-85825E337824}" type="sibTrans" cxnId="{90101A98-56E3-4DCF-BF66-836771E93F9C}">
      <dgm:prSet/>
      <dgm:spPr/>
      <dgm:t>
        <a:bodyPr/>
        <a:lstStyle/>
        <a:p>
          <a:endParaRPr lang="ru-RU"/>
        </a:p>
      </dgm:t>
    </dgm:pt>
    <dgm:pt modelId="{31B7E2E7-9196-4580-B04A-CF6B788EA6A4}" type="pres">
      <dgm:prSet presAssocID="{9CAA6D36-0435-4BD1-ABE8-33668C1BF9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5702C1A-26A5-4957-9002-371D06C9BEA9}" type="pres">
      <dgm:prSet presAssocID="{40AA0A14-2090-4DC3-9A74-D69EB754B9C3}" presName="composite" presStyleCnt="0"/>
      <dgm:spPr/>
    </dgm:pt>
    <dgm:pt modelId="{C873618E-5EB5-4C9F-8E71-E8B24DAD2419}" type="pres">
      <dgm:prSet presAssocID="{40AA0A14-2090-4DC3-9A74-D69EB754B9C3}" presName="rect1" presStyleLbl="bgImgPlace1" presStyleIdx="0" presStyleCnt="4" custScaleX="78050" custScaleY="638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ru-RU"/>
        </a:p>
      </dgm:t>
    </dgm:pt>
    <dgm:pt modelId="{A4773184-6D70-4BC6-BAA7-DEAC1369D2E8}" type="pres">
      <dgm:prSet presAssocID="{40AA0A14-2090-4DC3-9A74-D69EB754B9C3}" presName="wedgeRectCallout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6B510A-CA7B-4B34-914D-66E8449B4A27}" type="pres">
      <dgm:prSet presAssocID="{524B08B8-EF45-471B-8605-AB9AE61289F3}" presName="sibTrans" presStyleCnt="0"/>
      <dgm:spPr/>
    </dgm:pt>
    <dgm:pt modelId="{2D2DF587-32AB-417F-AE9A-763D4D925E4F}" type="pres">
      <dgm:prSet presAssocID="{A265A34C-F140-4706-A22E-306F6F4017DF}" presName="composite" presStyleCnt="0"/>
      <dgm:spPr/>
    </dgm:pt>
    <dgm:pt modelId="{CF583913-43C0-442B-B1E5-1BC18C96E390}" type="pres">
      <dgm:prSet presAssocID="{A265A34C-F140-4706-A22E-306F6F4017DF}" presName="rect1" presStyleLbl="bgImgPlace1" presStyleIdx="1" presStyleCnt="4" custScaleX="61685" custScaleY="6962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4FECF4BA-55CA-40E1-A660-B68D2EA859AA}" type="pres">
      <dgm:prSet presAssocID="{A265A34C-F140-4706-A22E-306F6F4017DF}" presName="wedgeRectCallout1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803912-0327-44AA-B2A9-62E30FEBFD90}" type="pres">
      <dgm:prSet presAssocID="{7A4A19D3-CD34-4E34-9F05-E797DE0BD33A}" presName="sibTrans" presStyleCnt="0"/>
      <dgm:spPr/>
    </dgm:pt>
    <dgm:pt modelId="{FABD8B58-48C6-47E5-A9CD-4A1B658E7390}" type="pres">
      <dgm:prSet presAssocID="{4B54AB22-FDCB-4E11-8AB2-3EE2E3AD8EDA}" presName="composite" presStyleCnt="0"/>
      <dgm:spPr/>
    </dgm:pt>
    <dgm:pt modelId="{834F427B-9524-4D23-8014-7F0806E631E4}" type="pres">
      <dgm:prSet presAssocID="{4B54AB22-FDCB-4E11-8AB2-3EE2E3AD8EDA}" presName="rect1" presStyleLbl="bgImgPlace1" presStyleIdx="2" presStyleCnt="4" custScaleX="77709" custScaleY="815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E56F727-5C9D-4A89-9C3F-7AC77E7B4B9D}" type="pres">
      <dgm:prSet presAssocID="{4B54AB22-FDCB-4E11-8AB2-3EE2E3AD8EDA}" presName="wedgeRectCallout1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DFC5D73-9483-477B-98D0-2A55BF4CC2A8}" type="pres">
      <dgm:prSet presAssocID="{F02B0E43-1FAA-4EE8-81D9-5D70C860C144}" presName="sibTrans" presStyleCnt="0"/>
      <dgm:spPr/>
    </dgm:pt>
    <dgm:pt modelId="{E7A3246D-0BED-4D6B-9E77-8330BDDB18B7}" type="pres">
      <dgm:prSet presAssocID="{B66977DE-F4B9-4729-909A-9683F26EB16B}" presName="composite" presStyleCnt="0"/>
      <dgm:spPr/>
    </dgm:pt>
    <dgm:pt modelId="{1C59BC1C-9D5F-4F96-9360-AA56458FB3AA}" type="pres">
      <dgm:prSet presAssocID="{B66977DE-F4B9-4729-909A-9683F26EB16B}" presName="rect1" presStyleLbl="bgImgPlace1" presStyleIdx="3" presStyleCnt="4" custScaleX="78627" custScaleY="7472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1CF34773-1491-4806-85AB-E1EAAEED4025}" type="pres">
      <dgm:prSet presAssocID="{B66977DE-F4B9-4729-909A-9683F26EB16B}" presName="wedgeRectCallout1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0101A98-56E3-4DCF-BF66-836771E93F9C}" srcId="{9CAA6D36-0435-4BD1-ABE8-33668C1BF912}" destId="{B66977DE-F4B9-4729-909A-9683F26EB16B}" srcOrd="3" destOrd="0" parTransId="{AAA81C5F-7FA1-4FE5-A887-9BF126492239}" sibTransId="{D9AF1EF0-F434-4DDF-BFBE-85825E337824}"/>
    <dgm:cxn modelId="{C2113A94-3FF4-49EA-A969-D0A61035FEE7}" type="presOf" srcId="{40AA0A14-2090-4DC3-9A74-D69EB754B9C3}" destId="{A4773184-6D70-4BC6-BAA7-DEAC1369D2E8}" srcOrd="0" destOrd="0" presId="urn:microsoft.com/office/officeart/2008/layout/BendingPictureCaptionList"/>
    <dgm:cxn modelId="{1E8E1679-2084-447E-8A76-4D2EF882C8D6}" srcId="{9CAA6D36-0435-4BD1-ABE8-33668C1BF912}" destId="{4B54AB22-FDCB-4E11-8AB2-3EE2E3AD8EDA}" srcOrd="2" destOrd="0" parTransId="{CD578893-AEB6-4B9A-AAA1-462BDEAEE584}" sibTransId="{F02B0E43-1FAA-4EE8-81D9-5D70C860C144}"/>
    <dgm:cxn modelId="{9F1D0C83-FFD1-446C-8AF0-3D003D87662D}" srcId="{9CAA6D36-0435-4BD1-ABE8-33668C1BF912}" destId="{40AA0A14-2090-4DC3-9A74-D69EB754B9C3}" srcOrd="0" destOrd="0" parTransId="{40E500B5-0C2C-43C3-BBAC-023843FFB496}" sibTransId="{524B08B8-EF45-471B-8605-AB9AE61289F3}"/>
    <dgm:cxn modelId="{4CFED835-52B5-40DB-9895-413D85297780}" type="presOf" srcId="{4B54AB22-FDCB-4E11-8AB2-3EE2E3AD8EDA}" destId="{FE56F727-5C9D-4A89-9C3F-7AC77E7B4B9D}" srcOrd="0" destOrd="0" presId="urn:microsoft.com/office/officeart/2008/layout/BendingPictureCaptionList"/>
    <dgm:cxn modelId="{3C9418B6-5695-4056-A1BD-CDC92E8FB916}" type="presOf" srcId="{B66977DE-F4B9-4729-909A-9683F26EB16B}" destId="{1CF34773-1491-4806-85AB-E1EAAEED4025}" srcOrd="0" destOrd="0" presId="urn:microsoft.com/office/officeart/2008/layout/BendingPictureCaptionList"/>
    <dgm:cxn modelId="{261F77C1-FA67-49F3-84B9-1158A572DD55}" srcId="{9CAA6D36-0435-4BD1-ABE8-33668C1BF912}" destId="{A265A34C-F140-4706-A22E-306F6F4017DF}" srcOrd="1" destOrd="0" parTransId="{7E013727-4184-42EE-A39B-5522F07057AA}" sibTransId="{7A4A19D3-CD34-4E34-9F05-E797DE0BD33A}"/>
    <dgm:cxn modelId="{2F4B5BA6-C98C-404D-B4A3-5BD507D947E4}" type="presOf" srcId="{9CAA6D36-0435-4BD1-ABE8-33668C1BF912}" destId="{31B7E2E7-9196-4580-B04A-CF6B788EA6A4}" srcOrd="0" destOrd="0" presId="urn:microsoft.com/office/officeart/2008/layout/BendingPictureCaptionList"/>
    <dgm:cxn modelId="{7804F3DC-B42A-4C9D-BC7D-3A8311E3070C}" type="presOf" srcId="{A265A34C-F140-4706-A22E-306F6F4017DF}" destId="{4FECF4BA-55CA-40E1-A660-B68D2EA859AA}" srcOrd="0" destOrd="0" presId="urn:microsoft.com/office/officeart/2008/layout/BendingPictureCaptionList"/>
    <dgm:cxn modelId="{B0C9C2F4-EBD2-4A3F-8794-3FD764DA170A}" type="presParOf" srcId="{31B7E2E7-9196-4580-B04A-CF6B788EA6A4}" destId="{15702C1A-26A5-4957-9002-371D06C9BEA9}" srcOrd="0" destOrd="0" presId="urn:microsoft.com/office/officeart/2008/layout/BendingPictureCaptionList"/>
    <dgm:cxn modelId="{D30075D9-6127-495E-97F3-79422D810917}" type="presParOf" srcId="{15702C1A-26A5-4957-9002-371D06C9BEA9}" destId="{C873618E-5EB5-4C9F-8E71-E8B24DAD2419}" srcOrd="0" destOrd="0" presId="urn:microsoft.com/office/officeart/2008/layout/BendingPictureCaptionList"/>
    <dgm:cxn modelId="{4FE76A5C-D2E3-412D-8DC7-E382FEC7D33D}" type="presParOf" srcId="{15702C1A-26A5-4957-9002-371D06C9BEA9}" destId="{A4773184-6D70-4BC6-BAA7-DEAC1369D2E8}" srcOrd="1" destOrd="0" presId="urn:microsoft.com/office/officeart/2008/layout/BendingPictureCaptionList"/>
    <dgm:cxn modelId="{65A9DB8C-EF39-45E4-8BEF-38D5099661A7}" type="presParOf" srcId="{31B7E2E7-9196-4580-B04A-CF6B788EA6A4}" destId="{606B510A-CA7B-4B34-914D-66E8449B4A27}" srcOrd="1" destOrd="0" presId="urn:microsoft.com/office/officeart/2008/layout/BendingPictureCaptionList"/>
    <dgm:cxn modelId="{30EA47A6-431A-4781-B3E1-B1211253AF3F}" type="presParOf" srcId="{31B7E2E7-9196-4580-B04A-CF6B788EA6A4}" destId="{2D2DF587-32AB-417F-AE9A-763D4D925E4F}" srcOrd="2" destOrd="0" presId="urn:microsoft.com/office/officeart/2008/layout/BendingPictureCaptionList"/>
    <dgm:cxn modelId="{D2DF1ACC-9EA6-4F0A-BB3A-E62D7DA5A824}" type="presParOf" srcId="{2D2DF587-32AB-417F-AE9A-763D4D925E4F}" destId="{CF583913-43C0-442B-B1E5-1BC18C96E390}" srcOrd="0" destOrd="0" presId="urn:microsoft.com/office/officeart/2008/layout/BendingPictureCaptionList"/>
    <dgm:cxn modelId="{7640CF5D-113A-4892-8343-B478E878BA8E}" type="presParOf" srcId="{2D2DF587-32AB-417F-AE9A-763D4D925E4F}" destId="{4FECF4BA-55CA-40E1-A660-B68D2EA859AA}" srcOrd="1" destOrd="0" presId="urn:microsoft.com/office/officeart/2008/layout/BendingPictureCaptionList"/>
    <dgm:cxn modelId="{E5ECC9CE-481F-4D66-A722-7F017DA6ED7E}" type="presParOf" srcId="{31B7E2E7-9196-4580-B04A-CF6B788EA6A4}" destId="{97803912-0327-44AA-B2A9-62E30FEBFD90}" srcOrd="3" destOrd="0" presId="urn:microsoft.com/office/officeart/2008/layout/BendingPictureCaptionList"/>
    <dgm:cxn modelId="{9FB301D0-0083-44AA-B10B-0EF37B76E142}" type="presParOf" srcId="{31B7E2E7-9196-4580-B04A-CF6B788EA6A4}" destId="{FABD8B58-48C6-47E5-A9CD-4A1B658E7390}" srcOrd="4" destOrd="0" presId="urn:microsoft.com/office/officeart/2008/layout/BendingPictureCaptionList"/>
    <dgm:cxn modelId="{C8400912-A3A4-4479-9926-783230D612A9}" type="presParOf" srcId="{FABD8B58-48C6-47E5-A9CD-4A1B658E7390}" destId="{834F427B-9524-4D23-8014-7F0806E631E4}" srcOrd="0" destOrd="0" presId="urn:microsoft.com/office/officeart/2008/layout/BendingPictureCaptionList"/>
    <dgm:cxn modelId="{1598133F-84CF-4B80-A277-F92F90E03A66}" type="presParOf" srcId="{FABD8B58-48C6-47E5-A9CD-4A1B658E7390}" destId="{FE56F727-5C9D-4A89-9C3F-7AC77E7B4B9D}" srcOrd="1" destOrd="0" presId="urn:microsoft.com/office/officeart/2008/layout/BendingPictureCaptionList"/>
    <dgm:cxn modelId="{8A49762C-6C99-455A-A615-ED0CBA379283}" type="presParOf" srcId="{31B7E2E7-9196-4580-B04A-CF6B788EA6A4}" destId="{0DFC5D73-9483-477B-98D0-2A55BF4CC2A8}" srcOrd="5" destOrd="0" presId="urn:microsoft.com/office/officeart/2008/layout/BendingPictureCaptionList"/>
    <dgm:cxn modelId="{783EE5DB-87E5-47EF-A99D-DAD95B529CB4}" type="presParOf" srcId="{31B7E2E7-9196-4580-B04A-CF6B788EA6A4}" destId="{E7A3246D-0BED-4D6B-9E77-8330BDDB18B7}" srcOrd="6" destOrd="0" presId="urn:microsoft.com/office/officeart/2008/layout/BendingPictureCaptionList"/>
    <dgm:cxn modelId="{30427C82-073D-41A3-83C8-ED72D043399D}" type="presParOf" srcId="{E7A3246D-0BED-4D6B-9E77-8330BDDB18B7}" destId="{1C59BC1C-9D5F-4F96-9360-AA56458FB3AA}" srcOrd="0" destOrd="0" presId="urn:microsoft.com/office/officeart/2008/layout/BendingPictureCaptionList"/>
    <dgm:cxn modelId="{539C6D1C-68CA-41B9-BE68-716FC9461298}" type="presParOf" srcId="{E7A3246D-0BED-4D6B-9E77-8330BDDB18B7}" destId="{1CF34773-1491-4806-85AB-E1EAAEED402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AA6D36-0435-4BD1-ABE8-33668C1BF912}" type="doc">
      <dgm:prSet loTypeId="urn:microsoft.com/office/officeart/2008/layout/BendingPictureCaptionList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0AA0A14-2090-4DC3-9A74-D69EB754B9C3}">
      <dgm:prSet/>
      <dgm:spPr/>
      <dgm:t>
        <a:bodyPr/>
        <a:lstStyle/>
        <a:p>
          <a:pPr rtl="0"/>
          <a:r>
            <a:rPr lang="en-US" dirty="0" smtClean="0"/>
            <a:t>Node.js</a:t>
          </a:r>
          <a:endParaRPr lang="ru-RU" dirty="0"/>
        </a:p>
      </dgm:t>
    </dgm:pt>
    <dgm:pt modelId="{40E500B5-0C2C-43C3-BBAC-023843FFB496}" type="parTrans" cxnId="{9F1D0C83-FFD1-446C-8AF0-3D003D87662D}">
      <dgm:prSet/>
      <dgm:spPr/>
      <dgm:t>
        <a:bodyPr/>
        <a:lstStyle/>
        <a:p>
          <a:endParaRPr lang="ru-RU"/>
        </a:p>
      </dgm:t>
    </dgm:pt>
    <dgm:pt modelId="{524B08B8-EF45-471B-8605-AB9AE61289F3}" type="sibTrans" cxnId="{9F1D0C83-FFD1-446C-8AF0-3D003D87662D}">
      <dgm:prSet/>
      <dgm:spPr/>
      <dgm:t>
        <a:bodyPr/>
        <a:lstStyle/>
        <a:p>
          <a:endParaRPr lang="ru-RU"/>
        </a:p>
      </dgm:t>
    </dgm:pt>
    <dgm:pt modelId="{EBCF6958-E754-4A30-A9BC-BCD864A4CFC3}">
      <dgm:prSet/>
      <dgm:spPr/>
      <dgm:t>
        <a:bodyPr/>
        <a:lstStyle/>
        <a:p>
          <a:pPr rtl="0"/>
          <a:r>
            <a:rPr lang="en-US" dirty="0" smtClean="0"/>
            <a:t>TypeScript</a:t>
          </a:r>
          <a:endParaRPr lang="ru-RU" dirty="0"/>
        </a:p>
      </dgm:t>
    </dgm:pt>
    <dgm:pt modelId="{A7133AEB-5DD5-4FFF-89D3-27216E93A90D}" type="parTrans" cxnId="{FB3D50DC-DA55-4C3C-8483-B671BBCDC25D}">
      <dgm:prSet/>
      <dgm:spPr/>
      <dgm:t>
        <a:bodyPr/>
        <a:lstStyle/>
        <a:p>
          <a:endParaRPr lang="ru-RU"/>
        </a:p>
      </dgm:t>
    </dgm:pt>
    <dgm:pt modelId="{E088992F-6DFF-4AAB-BE28-88DBED7CD81B}" type="sibTrans" cxnId="{FB3D50DC-DA55-4C3C-8483-B671BBCDC25D}">
      <dgm:prSet/>
      <dgm:spPr/>
      <dgm:t>
        <a:bodyPr/>
        <a:lstStyle/>
        <a:p>
          <a:endParaRPr lang="ru-RU"/>
        </a:p>
      </dgm:t>
    </dgm:pt>
    <dgm:pt modelId="{31B7E2E7-9196-4580-B04A-CF6B788EA6A4}" type="pres">
      <dgm:prSet presAssocID="{9CAA6D36-0435-4BD1-ABE8-33668C1BF91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5702C1A-26A5-4957-9002-371D06C9BEA9}" type="pres">
      <dgm:prSet presAssocID="{40AA0A14-2090-4DC3-9A74-D69EB754B9C3}" presName="composite" presStyleCnt="0"/>
      <dgm:spPr/>
    </dgm:pt>
    <dgm:pt modelId="{C873618E-5EB5-4C9F-8E71-E8B24DAD2419}" type="pres">
      <dgm:prSet presAssocID="{40AA0A14-2090-4DC3-9A74-D69EB754B9C3}" presName="rect1" presStyleLbl="bgImgPlace1" presStyleIdx="0" presStyleCnt="2" custScaleX="114751" custScaleY="92852" custLinFactNeighborX="-75011" custLinFactNeighborY="-741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ru-RU"/>
        </a:p>
      </dgm:t>
    </dgm:pt>
    <dgm:pt modelId="{A4773184-6D70-4BC6-BAA7-DEAC1369D2E8}" type="pres">
      <dgm:prSet presAssocID="{40AA0A14-2090-4DC3-9A74-D69EB754B9C3}" presName="wedgeRectCallout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6B510A-CA7B-4B34-914D-66E8449B4A27}" type="pres">
      <dgm:prSet presAssocID="{524B08B8-EF45-471B-8605-AB9AE61289F3}" presName="sibTrans" presStyleCnt="0"/>
      <dgm:spPr/>
    </dgm:pt>
    <dgm:pt modelId="{E56CEC84-2273-4D8C-93F6-6E5C9B213FDA}" type="pres">
      <dgm:prSet presAssocID="{EBCF6958-E754-4A30-A9BC-BCD864A4CFC3}" presName="composite" presStyleCnt="0"/>
      <dgm:spPr/>
    </dgm:pt>
    <dgm:pt modelId="{DB689253-78F9-436C-A888-6378EE3DCF32}" type="pres">
      <dgm:prSet presAssocID="{EBCF6958-E754-4A30-A9BC-BCD864A4CFC3}" presName="rect1" presStyleLbl="bgImgPlace1" presStyleIdx="1" presStyleCnt="2" custLinFactNeighborX="-4079" custLinFactNeighborY="-1284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B4BFD6ED-5B0E-4646-A415-0DF4E1FF80CB}" type="pres">
      <dgm:prSet presAssocID="{EBCF6958-E754-4A30-A9BC-BCD864A4CFC3}" presName="wedgeRectCallout1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F1D0C83-FFD1-446C-8AF0-3D003D87662D}" srcId="{9CAA6D36-0435-4BD1-ABE8-33668C1BF912}" destId="{40AA0A14-2090-4DC3-9A74-D69EB754B9C3}" srcOrd="0" destOrd="0" parTransId="{40E500B5-0C2C-43C3-BBAC-023843FFB496}" sibTransId="{524B08B8-EF45-471B-8605-AB9AE61289F3}"/>
    <dgm:cxn modelId="{2F4B5BA6-C98C-404D-B4A3-5BD507D947E4}" type="presOf" srcId="{9CAA6D36-0435-4BD1-ABE8-33668C1BF912}" destId="{31B7E2E7-9196-4580-B04A-CF6B788EA6A4}" srcOrd="0" destOrd="0" presId="urn:microsoft.com/office/officeart/2008/layout/BendingPictureCaptionList"/>
    <dgm:cxn modelId="{FB3D50DC-DA55-4C3C-8483-B671BBCDC25D}" srcId="{9CAA6D36-0435-4BD1-ABE8-33668C1BF912}" destId="{EBCF6958-E754-4A30-A9BC-BCD864A4CFC3}" srcOrd="1" destOrd="0" parTransId="{A7133AEB-5DD5-4FFF-89D3-27216E93A90D}" sibTransId="{E088992F-6DFF-4AAB-BE28-88DBED7CD81B}"/>
    <dgm:cxn modelId="{0351C0A5-5AE4-4F72-9728-2537623E55D2}" type="presOf" srcId="{EBCF6958-E754-4A30-A9BC-BCD864A4CFC3}" destId="{B4BFD6ED-5B0E-4646-A415-0DF4E1FF80CB}" srcOrd="0" destOrd="0" presId="urn:microsoft.com/office/officeart/2008/layout/BendingPictureCaptionList"/>
    <dgm:cxn modelId="{C2113A94-3FF4-49EA-A969-D0A61035FEE7}" type="presOf" srcId="{40AA0A14-2090-4DC3-9A74-D69EB754B9C3}" destId="{A4773184-6D70-4BC6-BAA7-DEAC1369D2E8}" srcOrd="0" destOrd="0" presId="urn:microsoft.com/office/officeart/2008/layout/BendingPictureCaptionList"/>
    <dgm:cxn modelId="{B0C9C2F4-EBD2-4A3F-8794-3FD764DA170A}" type="presParOf" srcId="{31B7E2E7-9196-4580-B04A-CF6B788EA6A4}" destId="{15702C1A-26A5-4957-9002-371D06C9BEA9}" srcOrd="0" destOrd="0" presId="urn:microsoft.com/office/officeart/2008/layout/BendingPictureCaptionList"/>
    <dgm:cxn modelId="{D30075D9-6127-495E-97F3-79422D810917}" type="presParOf" srcId="{15702C1A-26A5-4957-9002-371D06C9BEA9}" destId="{C873618E-5EB5-4C9F-8E71-E8B24DAD2419}" srcOrd="0" destOrd="0" presId="urn:microsoft.com/office/officeart/2008/layout/BendingPictureCaptionList"/>
    <dgm:cxn modelId="{4FE76A5C-D2E3-412D-8DC7-E382FEC7D33D}" type="presParOf" srcId="{15702C1A-26A5-4957-9002-371D06C9BEA9}" destId="{A4773184-6D70-4BC6-BAA7-DEAC1369D2E8}" srcOrd="1" destOrd="0" presId="urn:microsoft.com/office/officeart/2008/layout/BendingPictureCaptionList"/>
    <dgm:cxn modelId="{30DFA97A-1945-463E-A11E-BF4DF02AD5D4}" type="presParOf" srcId="{31B7E2E7-9196-4580-B04A-CF6B788EA6A4}" destId="{606B510A-CA7B-4B34-914D-66E8449B4A27}" srcOrd="1" destOrd="0" presId="urn:microsoft.com/office/officeart/2008/layout/BendingPictureCaptionList"/>
    <dgm:cxn modelId="{9689E521-E09F-43E4-BA6C-37C4715712C4}" type="presParOf" srcId="{31B7E2E7-9196-4580-B04A-CF6B788EA6A4}" destId="{E56CEC84-2273-4D8C-93F6-6E5C9B213FDA}" srcOrd="2" destOrd="0" presId="urn:microsoft.com/office/officeart/2008/layout/BendingPictureCaptionList"/>
    <dgm:cxn modelId="{E4A85AEF-BE28-4F64-AB6C-CE4C32D6857A}" type="presParOf" srcId="{E56CEC84-2273-4D8C-93F6-6E5C9B213FDA}" destId="{DB689253-78F9-436C-A888-6378EE3DCF32}" srcOrd="0" destOrd="0" presId="urn:microsoft.com/office/officeart/2008/layout/BendingPictureCaptionList"/>
    <dgm:cxn modelId="{BD80AA80-8DAC-4DD9-A240-A0B177E29D05}" type="presParOf" srcId="{E56CEC84-2273-4D8C-93F6-6E5C9B213FDA}" destId="{B4BFD6ED-5B0E-4646-A415-0DF4E1FF80C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6A23B8-F162-4CDB-9809-538AB39013F9}" type="doc">
      <dgm:prSet loTypeId="urn:microsoft.com/office/officeart/2005/8/layout/orgChart1" loCatId="hierarchy" qsTypeId="urn:microsoft.com/office/officeart/2005/8/quickstyle/simple5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4B5BEF4A-D4B0-4E4B-836B-189D9148FA9F}">
      <dgm:prSet/>
      <dgm:spPr/>
      <dgm:t>
        <a:bodyPr/>
        <a:lstStyle/>
        <a:p>
          <a:pPr rtl="0"/>
          <a:r>
            <a:rPr lang="ru-RU" b="1" dirty="0" err="1" smtClean="0"/>
            <a:t>Досягнуті</a:t>
          </a:r>
          <a:r>
            <a:rPr lang="ru-RU" b="1" dirty="0" smtClean="0"/>
            <a:t> </a:t>
          </a:r>
          <a:r>
            <a:rPr lang="ru-RU" b="1" dirty="0" err="1" smtClean="0"/>
            <a:t>результати</a:t>
          </a:r>
          <a:endParaRPr lang="ru-RU" dirty="0"/>
        </a:p>
      </dgm:t>
    </dgm:pt>
    <dgm:pt modelId="{1CB57C12-FD88-4558-A555-24E9EFC358FA}" type="parTrans" cxnId="{D6633ED3-AE5F-4487-BCF5-2ADD12AFF254}">
      <dgm:prSet/>
      <dgm:spPr/>
      <dgm:t>
        <a:bodyPr/>
        <a:lstStyle/>
        <a:p>
          <a:endParaRPr lang="ru-RU"/>
        </a:p>
      </dgm:t>
    </dgm:pt>
    <dgm:pt modelId="{8418B72B-3863-4952-B88F-1E668C8EDE7C}" type="sibTrans" cxnId="{D6633ED3-AE5F-4487-BCF5-2ADD12AFF254}">
      <dgm:prSet/>
      <dgm:spPr/>
      <dgm:t>
        <a:bodyPr/>
        <a:lstStyle/>
        <a:p>
          <a:endParaRPr lang="ru-RU"/>
        </a:p>
      </dgm:t>
    </dgm:pt>
    <dgm:pt modelId="{74BBE2CD-EFBC-4B11-AF1A-9E44577D432F}">
      <dgm:prSet/>
      <dgm:spPr/>
      <dgm:t>
        <a:bodyPr/>
        <a:lstStyle/>
        <a:p>
          <a:pPr rtl="0"/>
          <a:r>
            <a:rPr lang="ru-RU" dirty="0" err="1" smtClean="0"/>
            <a:t>Реалізовано</a:t>
          </a:r>
          <a:r>
            <a:rPr lang="ru-RU" dirty="0" smtClean="0"/>
            <a:t> сервер, веб- і </a:t>
          </a:r>
          <a:r>
            <a:rPr lang="ru-RU" dirty="0" err="1" smtClean="0"/>
            <a:t>мобільні</a:t>
          </a:r>
          <a:r>
            <a:rPr lang="ru-RU" dirty="0" smtClean="0"/>
            <a:t> </a:t>
          </a:r>
          <a:r>
            <a:rPr lang="ru-RU" dirty="0" err="1" smtClean="0"/>
            <a:t>застосунки</a:t>
          </a:r>
          <a:r>
            <a:rPr lang="ru-RU" dirty="0" smtClean="0"/>
            <a:t>, </a:t>
          </a:r>
          <a:r>
            <a:rPr lang="ru-RU" dirty="0" err="1" smtClean="0"/>
            <a:t>інтеграцію</a:t>
          </a:r>
          <a:r>
            <a:rPr lang="ru-RU" dirty="0" smtClean="0"/>
            <a:t> </a:t>
          </a:r>
          <a:r>
            <a:rPr lang="ru-RU" dirty="0" err="1" smtClean="0"/>
            <a:t>зі</a:t>
          </a:r>
          <a:r>
            <a:rPr lang="ru-RU" dirty="0" smtClean="0"/>
            <a:t> смарт-</a:t>
          </a:r>
          <a:r>
            <a:rPr lang="ru-RU" dirty="0" err="1" smtClean="0"/>
            <a:t>пристроями</a:t>
          </a:r>
          <a:r>
            <a:rPr lang="ru-RU" dirty="0" smtClean="0"/>
            <a:t>.</a:t>
          </a:r>
          <a:endParaRPr lang="ru-RU" dirty="0"/>
        </a:p>
      </dgm:t>
    </dgm:pt>
    <dgm:pt modelId="{7026C80B-4FF5-4EA9-86FB-E09725178411}" type="parTrans" cxnId="{F7654176-6A1F-4D6A-9DF7-DC4081FC9DB5}">
      <dgm:prSet/>
      <dgm:spPr/>
      <dgm:t>
        <a:bodyPr/>
        <a:lstStyle/>
        <a:p>
          <a:endParaRPr lang="ru-RU"/>
        </a:p>
      </dgm:t>
    </dgm:pt>
    <dgm:pt modelId="{5845DBFA-2B7E-49F8-9BF9-C71C54AA29BE}" type="sibTrans" cxnId="{F7654176-6A1F-4D6A-9DF7-DC4081FC9DB5}">
      <dgm:prSet/>
      <dgm:spPr/>
      <dgm:t>
        <a:bodyPr/>
        <a:lstStyle/>
        <a:p>
          <a:endParaRPr lang="ru-RU"/>
        </a:p>
      </dgm:t>
    </dgm:pt>
    <dgm:pt modelId="{7A7AAB91-AB00-42BB-9B4F-2006C762A02D}">
      <dgm:prSet/>
      <dgm:spPr/>
      <dgm:t>
        <a:bodyPr/>
        <a:lstStyle/>
        <a:p>
          <a:pPr rtl="0"/>
          <a:r>
            <a:rPr lang="ru-RU" dirty="0" smtClean="0"/>
            <a:t>Система </a:t>
          </a:r>
          <a:r>
            <a:rPr lang="ru-RU" dirty="0" err="1" smtClean="0"/>
            <a:t>дозволяє</a:t>
          </a:r>
          <a:r>
            <a:rPr lang="ru-RU" dirty="0" smtClean="0"/>
            <a:t> </a:t>
          </a:r>
          <a:r>
            <a:rPr lang="ru-RU" dirty="0" err="1" smtClean="0"/>
            <a:t>автоматизувати</a:t>
          </a:r>
          <a:r>
            <a:rPr lang="ru-RU" dirty="0" smtClean="0"/>
            <a:t> </a:t>
          </a:r>
          <a:r>
            <a:rPr lang="ru-RU" dirty="0" err="1" smtClean="0"/>
            <a:t>планування</a:t>
          </a:r>
          <a:r>
            <a:rPr lang="ru-RU" dirty="0" smtClean="0"/>
            <a:t>, </a:t>
          </a:r>
          <a:r>
            <a:rPr lang="ru-RU" dirty="0" err="1" smtClean="0"/>
            <a:t>моніторинг</a:t>
          </a:r>
          <a:r>
            <a:rPr lang="ru-RU" dirty="0" smtClean="0"/>
            <a:t> та </a:t>
          </a:r>
          <a:r>
            <a:rPr lang="ru-RU" dirty="0" err="1" smtClean="0"/>
            <a:t>розподіл</a:t>
          </a:r>
          <a:r>
            <a:rPr lang="ru-RU" dirty="0" smtClean="0"/>
            <a:t> </a:t>
          </a:r>
          <a:r>
            <a:rPr lang="ru-RU" dirty="0" err="1" smtClean="0"/>
            <a:t>працівників</a:t>
          </a:r>
          <a:r>
            <a:rPr lang="ru-RU" dirty="0" smtClean="0"/>
            <a:t>.</a:t>
          </a:r>
          <a:endParaRPr lang="ru-RU" dirty="0"/>
        </a:p>
      </dgm:t>
    </dgm:pt>
    <dgm:pt modelId="{422F0267-E50C-4915-9118-8BF8E6C6FDC6}" type="parTrans" cxnId="{823FF0DB-0654-4ACC-91F4-86738CA266E0}">
      <dgm:prSet/>
      <dgm:spPr/>
      <dgm:t>
        <a:bodyPr/>
        <a:lstStyle/>
        <a:p>
          <a:endParaRPr lang="ru-RU"/>
        </a:p>
      </dgm:t>
    </dgm:pt>
    <dgm:pt modelId="{87D56D12-61B2-40CF-A79C-7B1D2BFBEF63}" type="sibTrans" cxnId="{823FF0DB-0654-4ACC-91F4-86738CA266E0}">
      <dgm:prSet/>
      <dgm:spPr/>
      <dgm:t>
        <a:bodyPr/>
        <a:lstStyle/>
        <a:p>
          <a:endParaRPr lang="ru-RU"/>
        </a:p>
      </dgm:t>
    </dgm:pt>
    <dgm:pt modelId="{C4DB2282-2D81-4BD9-8268-9FFBF79E2B0A}">
      <dgm:prSet/>
      <dgm:spPr/>
      <dgm:t>
        <a:bodyPr/>
        <a:lstStyle/>
        <a:p>
          <a:pPr rtl="0"/>
          <a:r>
            <a:rPr lang="ru-RU" dirty="0" err="1" smtClean="0"/>
            <a:t>Розроблено</a:t>
          </a:r>
          <a:r>
            <a:rPr lang="ru-RU" dirty="0" smtClean="0"/>
            <a:t> </a:t>
          </a:r>
          <a:r>
            <a:rPr lang="ru-RU" dirty="0" err="1" smtClean="0"/>
            <a:t>комплексну</a:t>
          </a:r>
          <a:r>
            <a:rPr lang="ru-RU" dirty="0" smtClean="0"/>
            <a:t> </a:t>
          </a:r>
          <a:r>
            <a:rPr lang="ru-RU" dirty="0" err="1" smtClean="0"/>
            <a:t>програмну</a:t>
          </a:r>
          <a:r>
            <a:rPr lang="ru-RU" dirty="0" smtClean="0"/>
            <a:t> систему для </a:t>
          </a:r>
          <a:r>
            <a:rPr lang="ru-RU" dirty="0" err="1" smtClean="0"/>
            <a:t>управління</a:t>
          </a:r>
          <a:r>
            <a:rPr lang="ru-RU" dirty="0" smtClean="0"/>
            <a:t> персоналом.</a:t>
          </a:r>
          <a:endParaRPr lang="ru-RU" dirty="0"/>
        </a:p>
      </dgm:t>
    </dgm:pt>
    <dgm:pt modelId="{E9AF55F7-9CEC-4492-B8E1-B4031062C454}" type="parTrans" cxnId="{FD048160-791C-42A4-AD04-23D860F2B99F}">
      <dgm:prSet/>
      <dgm:spPr/>
      <dgm:t>
        <a:bodyPr/>
        <a:lstStyle/>
        <a:p>
          <a:endParaRPr lang="ru-RU"/>
        </a:p>
      </dgm:t>
    </dgm:pt>
    <dgm:pt modelId="{9CD45AC8-2AC6-4BC5-B7F7-6E03FD8CB58A}" type="sibTrans" cxnId="{FD048160-791C-42A4-AD04-23D860F2B99F}">
      <dgm:prSet/>
      <dgm:spPr/>
      <dgm:t>
        <a:bodyPr/>
        <a:lstStyle/>
        <a:p>
          <a:endParaRPr lang="ru-RU"/>
        </a:p>
      </dgm:t>
    </dgm:pt>
    <dgm:pt modelId="{B93CAA3C-06E1-4459-A9CF-9A44BA91A32F}" type="pres">
      <dgm:prSet presAssocID="{686A23B8-F162-4CDB-9809-538AB39013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B71AFD0-1383-462D-8D80-5E4826E503F2}" type="pres">
      <dgm:prSet presAssocID="{4B5BEF4A-D4B0-4E4B-836B-189D9148FA9F}" presName="hierRoot1" presStyleCnt="0">
        <dgm:presLayoutVars>
          <dgm:hierBranch val="init"/>
        </dgm:presLayoutVars>
      </dgm:prSet>
      <dgm:spPr/>
    </dgm:pt>
    <dgm:pt modelId="{30263FB2-4692-4910-829F-900794257ACC}" type="pres">
      <dgm:prSet presAssocID="{4B5BEF4A-D4B0-4E4B-836B-189D9148FA9F}" presName="rootComposite1" presStyleCnt="0"/>
      <dgm:spPr/>
    </dgm:pt>
    <dgm:pt modelId="{B729C5E0-B097-4684-8AD3-C2BC85ACBAAF}" type="pres">
      <dgm:prSet presAssocID="{4B5BEF4A-D4B0-4E4B-836B-189D9148FA9F}" presName="rootText1" presStyleLbl="node0" presStyleIdx="0" presStyleCnt="1" custLinFactNeighborY="-104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91B6C73-7064-4CD6-8B46-9413C9071042}" type="pres">
      <dgm:prSet presAssocID="{4B5BEF4A-D4B0-4E4B-836B-189D9148FA9F}" presName="rootConnector1" presStyleLbl="node1" presStyleIdx="0" presStyleCnt="0"/>
      <dgm:spPr/>
      <dgm:t>
        <a:bodyPr/>
        <a:lstStyle/>
        <a:p>
          <a:endParaRPr lang="ru-RU"/>
        </a:p>
      </dgm:t>
    </dgm:pt>
    <dgm:pt modelId="{8AD42504-D48C-478B-A048-B552D975CD47}" type="pres">
      <dgm:prSet presAssocID="{4B5BEF4A-D4B0-4E4B-836B-189D9148FA9F}" presName="hierChild2" presStyleCnt="0"/>
      <dgm:spPr/>
    </dgm:pt>
    <dgm:pt modelId="{8D9DD851-A02E-4E84-83B6-3F3A1944D73A}" type="pres">
      <dgm:prSet presAssocID="{E9AF55F7-9CEC-4492-B8E1-B4031062C454}" presName="Name37" presStyleLbl="parChTrans1D2" presStyleIdx="0" presStyleCnt="3"/>
      <dgm:spPr/>
      <dgm:t>
        <a:bodyPr/>
        <a:lstStyle/>
        <a:p>
          <a:endParaRPr lang="ru-RU"/>
        </a:p>
      </dgm:t>
    </dgm:pt>
    <dgm:pt modelId="{C65B9C1C-D8F4-43EB-B06E-8E0DF9066528}" type="pres">
      <dgm:prSet presAssocID="{C4DB2282-2D81-4BD9-8268-9FFBF79E2B0A}" presName="hierRoot2" presStyleCnt="0">
        <dgm:presLayoutVars>
          <dgm:hierBranch val="init"/>
        </dgm:presLayoutVars>
      </dgm:prSet>
      <dgm:spPr/>
    </dgm:pt>
    <dgm:pt modelId="{A8C77E83-8F32-4E00-B70E-37C0598D7B12}" type="pres">
      <dgm:prSet presAssocID="{C4DB2282-2D81-4BD9-8268-9FFBF79E2B0A}" presName="rootComposite" presStyleCnt="0"/>
      <dgm:spPr/>
    </dgm:pt>
    <dgm:pt modelId="{6B137BA5-C263-4BD3-AD95-DD0100AA1837}" type="pres">
      <dgm:prSet presAssocID="{C4DB2282-2D81-4BD9-8268-9FFBF79E2B0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BDD727-6B32-47DE-97BB-33C613F4BA73}" type="pres">
      <dgm:prSet presAssocID="{C4DB2282-2D81-4BD9-8268-9FFBF79E2B0A}" presName="rootConnector" presStyleLbl="node2" presStyleIdx="0" presStyleCnt="3"/>
      <dgm:spPr/>
      <dgm:t>
        <a:bodyPr/>
        <a:lstStyle/>
        <a:p>
          <a:endParaRPr lang="ru-RU"/>
        </a:p>
      </dgm:t>
    </dgm:pt>
    <dgm:pt modelId="{EA192379-AB5A-47AE-BBEE-1195385D6DA7}" type="pres">
      <dgm:prSet presAssocID="{C4DB2282-2D81-4BD9-8268-9FFBF79E2B0A}" presName="hierChild4" presStyleCnt="0"/>
      <dgm:spPr/>
    </dgm:pt>
    <dgm:pt modelId="{8E86FE8D-519C-43C6-A6C8-A0F5516B8DD7}" type="pres">
      <dgm:prSet presAssocID="{C4DB2282-2D81-4BD9-8268-9FFBF79E2B0A}" presName="hierChild5" presStyleCnt="0"/>
      <dgm:spPr/>
    </dgm:pt>
    <dgm:pt modelId="{5187723C-EF69-436D-B836-A9AFFA55273E}" type="pres">
      <dgm:prSet presAssocID="{7026C80B-4FF5-4EA9-86FB-E09725178411}" presName="Name37" presStyleLbl="parChTrans1D2" presStyleIdx="1" presStyleCnt="3"/>
      <dgm:spPr/>
      <dgm:t>
        <a:bodyPr/>
        <a:lstStyle/>
        <a:p>
          <a:endParaRPr lang="ru-RU"/>
        </a:p>
      </dgm:t>
    </dgm:pt>
    <dgm:pt modelId="{D9E9077B-7BD7-4915-A9D3-32DE9037B40E}" type="pres">
      <dgm:prSet presAssocID="{74BBE2CD-EFBC-4B11-AF1A-9E44577D432F}" presName="hierRoot2" presStyleCnt="0">
        <dgm:presLayoutVars>
          <dgm:hierBranch val="init"/>
        </dgm:presLayoutVars>
      </dgm:prSet>
      <dgm:spPr/>
    </dgm:pt>
    <dgm:pt modelId="{D31A2D76-B21E-4933-90B7-68FF238AD45C}" type="pres">
      <dgm:prSet presAssocID="{74BBE2CD-EFBC-4B11-AF1A-9E44577D432F}" presName="rootComposite" presStyleCnt="0"/>
      <dgm:spPr/>
    </dgm:pt>
    <dgm:pt modelId="{F3DFD757-7AE1-4315-8661-399DBCB531C1}" type="pres">
      <dgm:prSet presAssocID="{74BBE2CD-EFBC-4B11-AF1A-9E44577D43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71A04FA-9A8A-4E19-8579-91700DAA4387}" type="pres">
      <dgm:prSet presAssocID="{74BBE2CD-EFBC-4B11-AF1A-9E44577D432F}" presName="rootConnector" presStyleLbl="node2" presStyleIdx="1" presStyleCnt="3"/>
      <dgm:spPr/>
      <dgm:t>
        <a:bodyPr/>
        <a:lstStyle/>
        <a:p>
          <a:endParaRPr lang="ru-RU"/>
        </a:p>
      </dgm:t>
    </dgm:pt>
    <dgm:pt modelId="{C7B93815-7DBC-4CD8-A016-BEFA65CBBF8D}" type="pres">
      <dgm:prSet presAssocID="{74BBE2CD-EFBC-4B11-AF1A-9E44577D432F}" presName="hierChild4" presStyleCnt="0"/>
      <dgm:spPr/>
    </dgm:pt>
    <dgm:pt modelId="{0944F913-F70C-4375-B00A-4FEB902F7102}" type="pres">
      <dgm:prSet presAssocID="{74BBE2CD-EFBC-4B11-AF1A-9E44577D432F}" presName="hierChild5" presStyleCnt="0"/>
      <dgm:spPr/>
    </dgm:pt>
    <dgm:pt modelId="{D09467C1-2917-4CA2-A22F-D28EF4246833}" type="pres">
      <dgm:prSet presAssocID="{422F0267-E50C-4915-9118-8BF8E6C6FDC6}" presName="Name37" presStyleLbl="parChTrans1D2" presStyleIdx="2" presStyleCnt="3"/>
      <dgm:spPr/>
      <dgm:t>
        <a:bodyPr/>
        <a:lstStyle/>
        <a:p>
          <a:endParaRPr lang="ru-RU"/>
        </a:p>
      </dgm:t>
    </dgm:pt>
    <dgm:pt modelId="{9A8A2228-0143-4CCF-8C55-B1A22C4AE695}" type="pres">
      <dgm:prSet presAssocID="{7A7AAB91-AB00-42BB-9B4F-2006C762A02D}" presName="hierRoot2" presStyleCnt="0">
        <dgm:presLayoutVars>
          <dgm:hierBranch val="init"/>
        </dgm:presLayoutVars>
      </dgm:prSet>
      <dgm:spPr/>
    </dgm:pt>
    <dgm:pt modelId="{CC171F25-472E-4561-A193-B2ED2890D516}" type="pres">
      <dgm:prSet presAssocID="{7A7AAB91-AB00-42BB-9B4F-2006C762A02D}" presName="rootComposite" presStyleCnt="0"/>
      <dgm:spPr/>
    </dgm:pt>
    <dgm:pt modelId="{6EA05B15-F1C6-45FA-80E6-CC24CFF46D04}" type="pres">
      <dgm:prSet presAssocID="{7A7AAB91-AB00-42BB-9B4F-2006C762A02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8636706-7C80-4F1D-AA30-76F7C3EDCCEA}" type="pres">
      <dgm:prSet presAssocID="{7A7AAB91-AB00-42BB-9B4F-2006C762A02D}" presName="rootConnector" presStyleLbl="node2" presStyleIdx="2" presStyleCnt="3"/>
      <dgm:spPr/>
      <dgm:t>
        <a:bodyPr/>
        <a:lstStyle/>
        <a:p>
          <a:endParaRPr lang="ru-RU"/>
        </a:p>
      </dgm:t>
    </dgm:pt>
    <dgm:pt modelId="{C0117306-3B0A-40CD-80D9-B523222FF830}" type="pres">
      <dgm:prSet presAssocID="{7A7AAB91-AB00-42BB-9B4F-2006C762A02D}" presName="hierChild4" presStyleCnt="0"/>
      <dgm:spPr/>
    </dgm:pt>
    <dgm:pt modelId="{46EF54FE-5712-49DF-B71B-BFFB6A20A4DA}" type="pres">
      <dgm:prSet presAssocID="{7A7AAB91-AB00-42BB-9B4F-2006C762A02D}" presName="hierChild5" presStyleCnt="0"/>
      <dgm:spPr/>
    </dgm:pt>
    <dgm:pt modelId="{E56E7664-A771-479B-ADC6-1D4C4E8505FF}" type="pres">
      <dgm:prSet presAssocID="{4B5BEF4A-D4B0-4E4B-836B-189D9148FA9F}" presName="hierChild3" presStyleCnt="0"/>
      <dgm:spPr/>
    </dgm:pt>
  </dgm:ptLst>
  <dgm:cxnLst>
    <dgm:cxn modelId="{66851F47-031C-46AA-8899-786B030C2C15}" type="presOf" srcId="{74BBE2CD-EFBC-4B11-AF1A-9E44577D432F}" destId="{771A04FA-9A8A-4E19-8579-91700DAA4387}" srcOrd="1" destOrd="0" presId="urn:microsoft.com/office/officeart/2005/8/layout/orgChart1"/>
    <dgm:cxn modelId="{D6633ED3-AE5F-4487-BCF5-2ADD12AFF254}" srcId="{686A23B8-F162-4CDB-9809-538AB39013F9}" destId="{4B5BEF4A-D4B0-4E4B-836B-189D9148FA9F}" srcOrd="0" destOrd="0" parTransId="{1CB57C12-FD88-4558-A555-24E9EFC358FA}" sibTransId="{8418B72B-3863-4952-B88F-1E668C8EDE7C}"/>
    <dgm:cxn modelId="{BADD0EE7-2E59-41DE-909E-43601F4F108E}" type="presOf" srcId="{422F0267-E50C-4915-9118-8BF8E6C6FDC6}" destId="{D09467C1-2917-4CA2-A22F-D28EF4246833}" srcOrd="0" destOrd="0" presId="urn:microsoft.com/office/officeart/2005/8/layout/orgChart1"/>
    <dgm:cxn modelId="{0BF7678D-A4EF-4697-8636-7A6E1F0715F1}" type="presOf" srcId="{C4DB2282-2D81-4BD9-8268-9FFBF79E2B0A}" destId="{19BDD727-6B32-47DE-97BB-33C613F4BA73}" srcOrd="1" destOrd="0" presId="urn:microsoft.com/office/officeart/2005/8/layout/orgChart1"/>
    <dgm:cxn modelId="{823FF0DB-0654-4ACC-91F4-86738CA266E0}" srcId="{4B5BEF4A-D4B0-4E4B-836B-189D9148FA9F}" destId="{7A7AAB91-AB00-42BB-9B4F-2006C762A02D}" srcOrd="2" destOrd="0" parTransId="{422F0267-E50C-4915-9118-8BF8E6C6FDC6}" sibTransId="{87D56D12-61B2-40CF-A79C-7B1D2BFBEF63}"/>
    <dgm:cxn modelId="{3675540E-E504-48E8-8656-E3009ECBD277}" type="presOf" srcId="{7026C80B-4FF5-4EA9-86FB-E09725178411}" destId="{5187723C-EF69-436D-B836-A9AFFA55273E}" srcOrd="0" destOrd="0" presId="urn:microsoft.com/office/officeart/2005/8/layout/orgChart1"/>
    <dgm:cxn modelId="{DB464C0B-A34A-4459-9B94-14A9311D290C}" type="presOf" srcId="{C4DB2282-2D81-4BD9-8268-9FFBF79E2B0A}" destId="{6B137BA5-C263-4BD3-AD95-DD0100AA1837}" srcOrd="0" destOrd="0" presId="urn:microsoft.com/office/officeart/2005/8/layout/orgChart1"/>
    <dgm:cxn modelId="{006F1D1A-A555-4152-82E8-330CF1DB8A5F}" type="presOf" srcId="{686A23B8-F162-4CDB-9809-538AB39013F9}" destId="{B93CAA3C-06E1-4459-A9CF-9A44BA91A32F}" srcOrd="0" destOrd="0" presId="urn:microsoft.com/office/officeart/2005/8/layout/orgChart1"/>
    <dgm:cxn modelId="{48C30CB9-4E70-4FA9-A844-A925FAFE48ED}" type="presOf" srcId="{7A7AAB91-AB00-42BB-9B4F-2006C762A02D}" destId="{6EA05B15-F1C6-45FA-80E6-CC24CFF46D04}" srcOrd="0" destOrd="0" presId="urn:microsoft.com/office/officeart/2005/8/layout/orgChart1"/>
    <dgm:cxn modelId="{4ABA0981-E989-4B05-89ED-1CF98B998693}" type="presOf" srcId="{4B5BEF4A-D4B0-4E4B-836B-189D9148FA9F}" destId="{B729C5E0-B097-4684-8AD3-C2BC85ACBAAF}" srcOrd="0" destOrd="0" presId="urn:microsoft.com/office/officeart/2005/8/layout/orgChart1"/>
    <dgm:cxn modelId="{C191242F-1F52-4D82-B007-815EA7C3E098}" type="presOf" srcId="{7A7AAB91-AB00-42BB-9B4F-2006C762A02D}" destId="{C8636706-7C80-4F1D-AA30-76F7C3EDCCEA}" srcOrd="1" destOrd="0" presId="urn:microsoft.com/office/officeart/2005/8/layout/orgChart1"/>
    <dgm:cxn modelId="{FD048160-791C-42A4-AD04-23D860F2B99F}" srcId="{4B5BEF4A-D4B0-4E4B-836B-189D9148FA9F}" destId="{C4DB2282-2D81-4BD9-8268-9FFBF79E2B0A}" srcOrd="0" destOrd="0" parTransId="{E9AF55F7-9CEC-4492-B8E1-B4031062C454}" sibTransId="{9CD45AC8-2AC6-4BC5-B7F7-6E03FD8CB58A}"/>
    <dgm:cxn modelId="{28E55BC5-234B-4BE9-85DA-0CC810C1BE78}" type="presOf" srcId="{4B5BEF4A-D4B0-4E4B-836B-189D9148FA9F}" destId="{391B6C73-7064-4CD6-8B46-9413C9071042}" srcOrd="1" destOrd="0" presId="urn:microsoft.com/office/officeart/2005/8/layout/orgChart1"/>
    <dgm:cxn modelId="{026A3150-AD41-4160-9930-438BF168F612}" type="presOf" srcId="{74BBE2CD-EFBC-4B11-AF1A-9E44577D432F}" destId="{F3DFD757-7AE1-4315-8661-399DBCB531C1}" srcOrd="0" destOrd="0" presId="urn:microsoft.com/office/officeart/2005/8/layout/orgChart1"/>
    <dgm:cxn modelId="{F7654176-6A1F-4D6A-9DF7-DC4081FC9DB5}" srcId="{4B5BEF4A-D4B0-4E4B-836B-189D9148FA9F}" destId="{74BBE2CD-EFBC-4B11-AF1A-9E44577D432F}" srcOrd="1" destOrd="0" parTransId="{7026C80B-4FF5-4EA9-86FB-E09725178411}" sibTransId="{5845DBFA-2B7E-49F8-9BF9-C71C54AA29BE}"/>
    <dgm:cxn modelId="{CC993E9D-2F10-44B8-A084-C88EA09D6082}" type="presOf" srcId="{E9AF55F7-9CEC-4492-B8E1-B4031062C454}" destId="{8D9DD851-A02E-4E84-83B6-3F3A1944D73A}" srcOrd="0" destOrd="0" presId="urn:microsoft.com/office/officeart/2005/8/layout/orgChart1"/>
    <dgm:cxn modelId="{669B00AB-9F6B-4FF5-9C6D-DEC5C55CF481}" type="presParOf" srcId="{B93CAA3C-06E1-4459-A9CF-9A44BA91A32F}" destId="{AB71AFD0-1383-462D-8D80-5E4826E503F2}" srcOrd="0" destOrd="0" presId="urn:microsoft.com/office/officeart/2005/8/layout/orgChart1"/>
    <dgm:cxn modelId="{B2626680-20C8-4E2C-86CB-18295E7579BF}" type="presParOf" srcId="{AB71AFD0-1383-462D-8D80-5E4826E503F2}" destId="{30263FB2-4692-4910-829F-900794257ACC}" srcOrd="0" destOrd="0" presId="urn:microsoft.com/office/officeart/2005/8/layout/orgChart1"/>
    <dgm:cxn modelId="{46B5ACC9-D4E6-46C7-A3C2-BD37CF70DEAD}" type="presParOf" srcId="{30263FB2-4692-4910-829F-900794257ACC}" destId="{B729C5E0-B097-4684-8AD3-C2BC85ACBAAF}" srcOrd="0" destOrd="0" presId="urn:microsoft.com/office/officeart/2005/8/layout/orgChart1"/>
    <dgm:cxn modelId="{E379B542-7A1C-4F54-AB59-F9290DF76942}" type="presParOf" srcId="{30263FB2-4692-4910-829F-900794257ACC}" destId="{391B6C73-7064-4CD6-8B46-9413C9071042}" srcOrd="1" destOrd="0" presId="urn:microsoft.com/office/officeart/2005/8/layout/orgChart1"/>
    <dgm:cxn modelId="{3B80BCB5-C632-4A6A-8532-16C995641CD8}" type="presParOf" srcId="{AB71AFD0-1383-462D-8D80-5E4826E503F2}" destId="{8AD42504-D48C-478B-A048-B552D975CD47}" srcOrd="1" destOrd="0" presId="urn:microsoft.com/office/officeart/2005/8/layout/orgChart1"/>
    <dgm:cxn modelId="{5BD33D62-D5D2-4454-8519-3DD8A4FB2AF0}" type="presParOf" srcId="{8AD42504-D48C-478B-A048-B552D975CD47}" destId="{8D9DD851-A02E-4E84-83B6-3F3A1944D73A}" srcOrd="0" destOrd="0" presId="urn:microsoft.com/office/officeart/2005/8/layout/orgChart1"/>
    <dgm:cxn modelId="{4572DAEA-95B8-4DAC-859B-30BE2652AE84}" type="presParOf" srcId="{8AD42504-D48C-478B-A048-B552D975CD47}" destId="{C65B9C1C-D8F4-43EB-B06E-8E0DF9066528}" srcOrd="1" destOrd="0" presId="urn:microsoft.com/office/officeart/2005/8/layout/orgChart1"/>
    <dgm:cxn modelId="{55A3B055-C03E-4B31-8AFA-2BEB3AC663A8}" type="presParOf" srcId="{C65B9C1C-D8F4-43EB-B06E-8E0DF9066528}" destId="{A8C77E83-8F32-4E00-B70E-37C0598D7B12}" srcOrd="0" destOrd="0" presId="urn:microsoft.com/office/officeart/2005/8/layout/orgChart1"/>
    <dgm:cxn modelId="{102FAB07-CAC4-4303-A9F9-37C679E0B0B6}" type="presParOf" srcId="{A8C77E83-8F32-4E00-B70E-37C0598D7B12}" destId="{6B137BA5-C263-4BD3-AD95-DD0100AA1837}" srcOrd="0" destOrd="0" presId="urn:microsoft.com/office/officeart/2005/8/layout/orgChart1"/>
    <dgm:cxn modelId="{B60A99B9-3139-4C1E-9186-1445CC529858}" type="presParOf" srcId="{A8C77E83-8F32-4E00-B70E-37C0598D7B12}" destId="{19BDD727-6B32-47DE-97BB-33C613F4BA73}" srcOrd="1" destOrd="0" presId="urn:microsoft.com/office/officeart/2005/8/layout/orgChart1"/>
    <dgm:cxn modelId="{AF06FCF8-C61C-4CD0-8113-2059325EACDC}" type="presParOf" srcId="{C65B9C1C-D8F4-43EB-B06E-8E0DF9066528}" destId="{EA192379-AB5A-47AE-BBEE-1195385D6DA7}" srcOrd="1" destOrd="0" presId="urn:microsoft.com/office/officeart/2005/8/layout/orgChart1"/>
    <dgm:cxn modelId="{A8A0E1BA-DA11-4254-8291-5ABC3560DE0E}" type="presParOf" srcId="{C65B9C1C-D8F4-43EB-B06E-8E0DF9066528}" destId="{8E86FE8D-519C-43C6-A6C8-A0F5516B8DD7}" srcOrd="2" destOrd="0" presId="urn:microsoft.com/office/officeart/2005/8/layout/orgChart1"/>
    <dgm:cxn modelId="{EC647CC5-27ED-49EB-ADF3-4C4F513D4D37}" type="presParOf" srcId="{8AD42504-D48C-478B-A048-B552D975CD47}" destId="{5187723C-EF69-436D-B836-A9AFFA55273E}" srcOrd="2" destOrd="0" presId="urn:microsoft.com/office/officeart/2005/8/layout/orgChart1"/>
    <dgm:cxn modelId="{A31B4581-13B9-4AEF-B146-BF6EE97DD5C0}" type="presParOf" srcId="{8AD42504-D48C-478B-A048-B552D975CD47}" destId="{D9E9077B-7BD7-4915-A9D3-32DE9037B40E}" srcOrd="3" destOrd="0" presId="urn:microsoft.com/office/officeart/2005/8/layout/orgChart1"/>
    <dgm:cxn modelId="{09F13497-84EF-4B10-A40F-594B0FFDC2EC}" type="presParOf" srcId="{D9E9077B-7BD7-4915-A9D3-32DE9037B40E}" destId="{D31A2D76-B21E-4933-90B7-68FF238AD45C}" srcOrd="0" destOrd="0" presId="urn:microsoft.com/office/officeart/2005/8/layout/orgChart1"/>
    <dgm:cxn modelId="{C983A4EE-6509-4AA6-90B6-94C1F9D910CF}" type="presParOf" srcId="{D31A2D76-B21E-4933-90B7-68FF238AD45C}" destId="{F3DFD757-7AE1-4315-8661-399DBCB531C1}" srcOrd="0" destOrd="0" presId="urn:microsoft.com/office/officeart/2005/8/layout/orgChart1"/>
    <dgm:cxn modelId="{E3390B73-8BA1-44CF-8FA2-34D4517459F9}" type="presParOf" srcId="{D31A2D76-B21E-4933-90B7-68FF238AD45C}" destId="{771A04FA-9A8A-4E19-8579-91700DAA4387}" srcOrd="1" destOrd="0" presId="urn:microsoft.com/office/officeart/2005/8/layout/orgChart1"/>
    <dgm:cxn modelId="{70DE2673-A515-4FA1-B6EB-A93DD2AF1258}" type="presParOf" srcId="{D9E9077B-7BD7-4915-A9D3-32DE9037B40E}" destId="{C7B93815-7DBC-4CD8-A016-BEFA65CBBF8D}" srcOrd="1" destOrd="0" presId="urn:microsoft.com/office/officeart/2005/8/layout/orgChart1"/>
    <dgm:cxn modelId="{7E2E84D0-8FF9-463A-87E9-A0F32D796CE0}" type="presParOf" srcId="{D9E9077B-7BD7-4915-A9D3-32DE9037B40E}" destId="{0944F913-F70C-4375-B00A-4FEB902F7102}" srcOrd="2" destOrd="0" presId="urn:microsoft.com/office/officeart/2005/8/layout/orgChart1"/>
    <dgm:cxn modelId="{FE4500CD-6F88-4825-9011-DA0163398C06}" type="presParOf" srcId="{8AD42504-D48C-478B-A048-B552D975CD47}" destId="{D09467C1-2917-4CA2-A22F-D28EF4246833}" srcOrd="4" destOrd="0" presId="urn:microsoft.com/office/officeart/2005/8/layout/orgChart1"/>
    <dgm:cxn modelId="{8B3C3FBF-AF27-4171-9996-4EDAAF96E904}" type="presParOf" srcId="{8AD42504-D48C-478B-A048-B552D975CD47}" destId="{9A8A2228-0143-4CCF-8C55-B1A22C4AE695}" srcOrd="5" destOrd="0" presId="urn:microsoft.com/office/officeart/2005/8/layout/orgChart1"/>
    <dgm:cxn modelId="{A4962B3A-5805-4DE6-8989-ADB30E4D5E49}" type="presParOf" srcId="{9A8A2228-0143-4CCF-8C55-B1A22C4AE695}" destId="{CC171F25-472E-4561-A193-B2ED2890D516}" srcOrd="0" destOrd="0" presId="urn:microsoft.com/office/officeart/2005/8/layout/orgChart1"/>
    <dgm:cxn modelId="{CDFD1711-05DF-4D63-A8EB-23C19FA19341}" type="presParOf" srcId="{CC171F25-472E-4561-A193-B2ED2890D516}" destId="{6EA05B15-F1C6-45FA-80E6-CC24CFF46D04}" srcOrd="0" destOrd="0" presId="urn:microsoft.com/office/officeart/2005/8/layout/orgChart1"/>
    <dgm:cxn modelId="{2E5AFA65-B130-4DA1-B813-14581A460457}" type="presParOf" srcId="{CC171F25-472E-4561-A193-B2ED2890D516}" destId="{C8636706-7C80-4F1D-AA30-76F7C3EDCCEA}" srcOrd="1" destOrd="0" presId="urn:microsoft.com/office/officeart/2005/8/layout/orgChart1"/>
    <dgm:cxn modelId="{697D2D09-232D-4909-9224-A81BC037107E}" type="presParOf" srcId="{9A8A2228-0143-4CCF-8C55-B1A22C4AE695}" destId="{C0117306-3B0A-40CD-80D9-B523222FF830}" srcOrd="1" destOrd="0" presId="urn:microsoft.com/office/officeart/2005/8/layout/orgChart1"/>
    <dgm:cxn modelId="{3E7D2807-F828-4D67-956D-89295FB3DB64}" type="presParOf" srcId="{9A8A2228-0143-4CCF-8C55-B1A22C4AE695}" destId="{46EF54FE-5712-49DF-B71B-BFFB6A20A4DA}" srcOrd="2" destOrd="0" presId="urn:microsoft.com/office/officeart/2005/8/layout/orgChart1"/>
    <dgm:cxn modelId="{CF89D2FA-D258-4A42-9EA6-E5F832AA44DC}" type="presParOf" srcId="{AB71AFD0-1383-462D-8D80-5E4826E503F2}" destId="{E56E7664-A771-479B-ADC6-1D4C4E8505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53F073-2120-4BD8-92B2-93C6A71ADCA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29A45E-B11B-41FD-896D-ECBC6D32F4BA}">
      <dgm:prSet custT="1"/>
      <dgm:spPr/>
      <dgm:t>
        <a:bodyPr/>
        <a:lstStyle/>
        <a:p>
          <a:pPr rtl="0"/>
          <a:r>
            <a:rPr lang="ru-RU" sz="1400" b="1" dirty="0" smtClean="0"/>
            <a:t>📈 </a:t>
          </a:r>
          <a:r>
            <a:rPr lang="ru-RU" sz="1200" b="1" dirty="0" smtClean="0"/>
            <a:t>Можливості </a:t>
          </a:r>
          <a:r>
            <a:rPr lang="ru-RU" sz="1200" b="1" dirty="0" err="1" smtClean="0"/>
            <a:t>після</a:t>
          </a:r>
          <a:r>
            <a:rPr lang="ru-RU" sz="1200" b="1" dirty="0" smtClean="0"/>
            <a:t> </a:t>
          </a:r>
          <a:r>
            <a:rPr lang="ru-RU" sz="1200" b="1" dirty="0" err="1" smtClean="0"/>
            <a:t>впровадження</a:t>
          </a:r>
          <a:r>
            <a:rPr lang="ru-RU" sz="1400" b="1" dirty="0" smtClean="0"/>
            <a:t>:</a:t>
          </a:r>
          <a:endParaRPr lang="ru-RU" sz="1400" dirty="0"/>
        </a:p>
      </dgm:t>
    </dgm:pt>
    <dgm:pt modelId="{FEF6D31B-7511-4626-80FA-E86B882621B6}" type="parTrans" cxnId="{9FDC9040-DDDF-4D82-8B41-3C76B3904836}">
      <dgm:prSet/>
      <dgm:spPr/>
      <dgm:t>
        <a:bodyPr/>
        <a:lstStyle/>
        <a:p>
          <a:endParaRPr lang="ru-RU"/>
        </a:p>
      </dgm:t>
    </dgm:pt>
    <dgm:pt modelId="{732FA651-B1A9-4891-835E-7305DC806013}" type="sibTrans" cxnId="{9FDC9040-DDDF-4D82-8B41-3C76B3904836}">
      <dgm:prSet/>
      <dgm:spPr/>
      <dgm:t>
        <a:bodyPr/>
        <a:lstStyle/>
        <a:p>
          <a:endParaRPr lang="ru-RU"/>
        </a:p>
      </dgm:t>
    </dgm:pt>
    <dgm:pt modelId="{80529C7A-05AF-4EC7-9D93-2C08CCC3F0B9}">
      <dgm:prSet/>
      <dgm:spPr/>
      <dgm:t>
        <a:bodyPr/>
        <a:lstStyle/>
        <a:p>
          <a:pPr rtl="0"/>
          <a:r>
            <a:rPr lang="ru-RU" dirty="0" err="1" smtClean="0"/>
            <a:t>Підвищення</a:t>
          </a:r>
          <a:r>
            <a:rPr lang="ru-RU" dirty="0" smtClean="0"/>
            <a:t> </a:t>
          </a:r>
          <a:r>
            <a:rPr lang="ru-RU" dirty="0" err="1" smtClean="0"/>
            <a:t>продуктивності</a:t>
          </a:r>
          <a:r>
            <a:rPr lang="ru-RU" dirty="0" smtClean="0"/>
            <a:t> персоналу.</a:t>
          </a:r>
          <a:endParaRPr lang="ru-RU" dirty="0"/>
        </a:p>
      </dgm:t>
    </dgm:pt>
    <dgm:pt modelId="{1D36A424-E492-406F-AB54-4C2C871A1EA6}" type="parTrans" cxnId="{6DE890E6-1D7B-484A-A90C-5B52B289A56A}">
      <dgm:prSet/>
      <dgm:spPr/>
      <dgm:t>
        <a:bodyPr/>
        <a:lstStyle/>
        <a:p>
          <a:endParaRPr lang="ru-RU"/>
        </a:p>
      </dgm:t>
    </dgm:pt>
    <dgm:pt modelId="{40A2B1D6-175A-4429-88A9-D10B8EB575C0}" type="sibTrans" cxnId="{6DE890E6-1D7B-484A-A90C-5B52B289A56A}">
      <dgm:prSet/>
      <dgm:spPr/>
      <dgm:t>
        <a:bodyPr/>
        <a:lstStyle/>
        <a:p>
          <a:endParaRPr lang="ru-RU"/>
        </a:p>
      </dgm:t>
    </dgm:pt>
    <dgm:pt modelId="{84B2298C-6FC7-474B-9AC7-D0DE9EC5BEBA}">
      <dgm:prSet/>
      <dgm:spPr/>
      <dgm:t>
        <a:bodyPr/>
        <a:lstStyle/>
        <a:p>
          <a:pPr rtl="0"/>
          <a:r>
            <a:rPr lang="ru-RU" dirty="0" err="1" smtClean="0"/>
            <a:t>Покращення</a:t>
          </a:r>
          <a:r>
            <a:rPr lang="ru-RU" dirty="0" smtClean="0"/>
            <a:t> </a:t>
          </a:r>
          <a:r>
            <a:rPr lang="ru-RU" dirty="0" err="1" smtClean="0"/>
            <a:t>безпеки</a:t>
          </a:r>
          <a:r>
            <a:rPr lang="ru-RU" dirty="0" smtClean="0"/>
            <a:t> на </a:t>
          </a:r>
          <a:r>
            <a:rPr lang="ru-RU" dirty="0" err="1" smtClean="0"/>
            <a:t>виробництві</a:t>
          </a:r>
          <a:r>
            <a:rPr lang="ru-RU" dirty="0" smtClean="0"/>
            <a:t>.</a:t>
          </a:r>
          <a:endParaRPr lang="ru-RU" dirty="0"/>
        </a:p>
      </dgm:t>
    </dgm:pt>
    <dgm:pt modelId="{1A29F9BA-4BF1-4FB9-B766-770F3C446240}" type="parTrans" cxnId="{7ADA263C-6800-4533-9BEB-211E3DD4B81B}">
      <dgm:prSet/>
      <dgm:spPr/>
      <dgm:t>
        <a:bodyPr/>
        <a:lstStyle/>
        <a:p>
          <a:endParaRPr lang="ru-RU"/>
        </a:p>
      </dgm:t>
    </dgm:pt>
    <dgm:pt modelId="{227174E9-9B21-4907-973D-C1EDA7F5A2FC}" type="sibTrans" cxnId="{7ADA263C-6800-4533-9BEB-211E3DD4B81B}">
      <dgm:prSet/>
      <dgm:spPr/>
      <dgm:t>
        <a:bodyPr/>
        <a:lstStyle/>
        <a:p>
          <a:endParaRPr lang="ru-RU"/>
        </a:p>
      </dgm:t>
    </dgm:pt>
    <dgm:pt modelId="{96FF6135-9883-48A6-BAFF-43841D0F0B13}">
      <dgm:prSet/>
      <dgm:spPr/>
      <dgm:t>
        <a:bodyPr/>
        <a:lstStyle/>
        <a:p>
          <a:pPr rtl="0"/>
          <a:r>
            <a:rPr lang="ru-RU" dirty="0" err="1" smtClean="0"/>
            <a:t>Зниження</a:t>
          </a:r>
          <a:r>
            <a:rPr lang="ru-RU" dirty="0" smtClean="0"/>
            <a:t> </a:t>
          </a:r>
          <a:r>
            <a:rPr lang="ru-RU" dirty="0" err="1" smtClean="0"/>
            <a:t>ризику</a:t>
          </a:r>
          <a:r>
            <a:rPr lang="ru-RU" dirty="0" smtClean="0"/>
            <a:t> </a:t>
          </a:r>
          <a:r>
            <a:rPr lang="ru-RU" dirty="0" err="1" smtClean="0"/>
            <a:t>перенавантаження</a:t>
          </a:r>
          <a:r>
            <a:rPr lang="ru-RU" dirty="0" smtClean="0"/>
            <a:t> та травм.</a:t>
          </a:r>
          <a:endParaRPr lang="ru-RU" dirty="0"/>
        </a:p>
      </dgm:t>
    </dgm:pt>
    <dgm:pt modelId="{70FE6A65-355D-401D-89FE-03F7F5DF6C47}" type="parTrans" cxnId="{84E61609-39AA-4EEB-9775-7B5C3D8A9DE6}">
      <dgm:prSet/>
      <dgm:spPr/>
      <dgm:t>
        <a:bodyPr/>
        <a:lstStyle/>
        <a:p>
          <a:endParaRPr lang="ru-RU"/>
        </a:p>
      </dgm:t>
    </dgm:pt>
    <dgm:pt modelId="{B8C2FDE8-AED7-4F07-91B7-A2656E88FCF9}" type="sibTrans" cxnId="{84E61609-39AA-4EEB-9775-7B5C3D8A9DE6}">
      <dgm:prSet/>
      <dgm:spPr/>
      <dgm:t>
        <a:bodyPr/>
        <a:lstStyle/>
        <a:p>
          <a:endParaRPr lang="ru-RU"/>
        </a:p>
      </dgm:t>
    </dgm:pt>
    <dgm:pt modelId="{0E133C53-9547-4ED9-951A-3D49C7C0CD57}" type="pres">
      <dgm:prSet presAssocID="{5153F073-2120-4BD8-92B2-93C6A71ADC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225AAC0-95AE-4F35-82F4-48DE1D04E72B}" type="pres">
      <dgm:prSet presAssocID="{E529A45E-B11B-41FD-896D-ECBC6D32F4BA}" presName="root" presStyleCnt="0"/>
      <dgm:spPr/>
    </dgm:pt>
    <dgm:pt modelId="{38A06B7F-3A4C-4813-9CCB-E92C2CD28EB1}" type="pres">
      <dgm:prSet presAssocID="{E529A45E-B11B-41FD-896D-ECBC6D32F4BA}" presName="rootComposite" presStyleCnt="0"/>
      <dgm:spPr/>
    </dgm:pt>
    <dgm:pt modelId="{CE02A68E-D7F5-4FBA-9299-51DDAC535F98}" type="pres">
      <dgm:prSet presAssocID="{E529A45E-B11B-41FD-896D-ECBC6D32F4BA}" presName="rootText" presStyleLbl="node1" presStyleIdx="0" presStyleCnt="1"/>
      <dgm:spPr/>
      <dgm:t>
        <a:bodyPr/>
        <a:lstStyle/>
        <a:p>
          <a:endParaRPr lang="ru-RU"/>
        </a:p>
      </dgm:t>
    </dgm:pt>
    <dgm:pt modelId="{EEBF6B59-52D3-4A99-9905-D39AC4092E8E}" type="pres">
      <dgm:prSet presAssocID="{E529A45E-B11B-41FD-896D-ECBC6D32F4BA}" presName="rootConnector" presStyleLbl="node1" presStyleIdx="0" presStyleCnt="1"/>
      <dgm:spPr/>
      <dgm:t>
        <a:bodyPr/>
        <a:lstStyle/>
        <a:p>
          <a:endParaRPr lang="ru-RU"/>
        </a:p>
      </dgm:t>
    </dgm:pt>
    <dgm:pt modelId="{86CF15A1-E900-48F1-9BD2-602A5D1F9269}" type="pres">
      <dgm:prSet presAssocID="{E529A45E-B11B-41FD-896D-ECBC6D32F4BA}" presName="childShape" presStyleCnt="0"/>
      <dgm:spPr/>
    </dgm:pt>
    <dgm:pt modelId="{FF4AA5BF-9CEF-46F1-8C4A-5B27E6337864}" type="pres">
      <dgm:prSet presAssocID="{1D36A424-E492-406F-AB54-4C2C871A1EA6}" presName="Name13" presStyleLbl="parChTrans1D2" presStyleIdx="0" presStyleCnt="3"/>
      <dgm:spPr/>
      <dgm:t>
        <a:bodyPr/>
        <a:lstStyle/>
        <a:p>
          <a:endParaRPr lang="ru-RU"/>
        </a:p>
      </dgm:t>
    </dgm:pt>
    <dgm:pt modelId="{A7963755-AE30-40BB-8D7E-017398143E30}" type="pres">
      <dgm:prSet presAssocID="{80529C7A-05AF-4EC7-9D93-2C08CCC3F0B9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CE6A43-AD49-43DD-85CB-8646B02D2778}" type="pres">
      <dgm:prSet presAssocID="{1A29F9BA-4BF1-4FB9-B766-770F3C446240}" presName="Name13" presStyleLbl="parChTrans1D2" presStyleIdx="1" presStyleCnt="3"/>
      <dgm:spPr/>
      <dgm:t>
        <a:bodyPr/>
        <a:lstStyle/>
        <a:p>
          <a:endParaRPr lang="ru-RU"/>
        </a:p>
      </dgm:t>
    </dgm:pt>
    <dgm:pt modelId="{D3FFD240-6553-4460-927A-8E201DCA5A59}" type="pres">
      <dgm:prSet presAssocID="{84B2298C-6FC7-474B-9AC7-D0DE9EC5BEBA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4B93ED-6FF8-4CB3-B23C-7ADF47E5BE70}" type="pres">
      <dgm:prSet presAssocID="{70FE6A65-355D-401D-89FE-03F7F5DF6C47}" presName="Name13" presStyleLbl="parChTrans1D2" presStyleIdx="2" presStyleCnt="3"/>
      <dgm:spPr/>
      <dgm:t>
        <a:bodyPr/>
        <a:lstStyle/>
        <a:p>
          <a:endParaRPr lang="ru-RU"/>
        </a:p>
      </dgm:t>
    </dgm:pt>
    <dgm:pt modelId="{C640BB2D-AD8C-468D-A528-BA25AAE597C2}" type="pres">
      <dgm:prSet presAssocID="{96FF6135-9883-48A6-BAFF-43841D0F0B13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4E61609-39AA-4EEB-9775-7B5C3D8A9DE6}" srcId="{E529A45E-B11B-41FD-896D-ECBC6D32F4BA}" destId="{96FF6135-9883-48A6-BAFF-43841D0F0B13}" srcOrd="2" destOrd="0" parTransId="{70FE6A65-355D-401D-89FE-03F7F5DF6C47}" sibTransId="{B8C2FDE8-AED7-4F07-91B7-A2656E88FCF9}"/>
    <dgm:cxn modelId="{7ADA263C-6800-4533-9BEB-211E3DD4B81B}" srcId="{E529A45E-B11B-41FD-896D-ECBC6D32F4BA}" destId="{84B2298C-6FC7-474B-9AC7-D0DE9EC5BEBA}" srcOrd="1" destOrd="0" parTransId="{1A29F9BA-4BF1-4FB9-B766-770F3C446240}" sibTransId="{227174E9-9B21-4907-973D-C1EDA7F5A2FC}"/>
    <dgm:cxn modelId="{44CB4EF5-C2FC-4599-8444-77ADAEA8162F}" type="presOf" srcId="{80529C7A-05AF-4EC7-9D93-2C08CCC3F0B9}" destId="{A7963755-AE30-40BB-8D7E-017398143E30}" srcOrd="0" destOrd="0" presId="urn:microsoft.com/office/officeart/2005/8/layout/hierarchy3"/>
    <dgm:cxn modelId="{A86F983B-CF95-4E94-8B78-C6AB2F2F2835}" type="presOf" srcId="{96FF6135-9883-48A6-BAFF-43841D0F0B13}" destId="{C640BB2D-AD8C-468D-A528-BA25AAE597C2}" srcOrd="0" destOrd="0" presId="urn:microsoft.com/office/officeart/2005/8/layout/hierarchy3"/>
    <dgm:cxn modelId="{55657D9D-009C-48BB-BB76-E9B00889DFEE}" type="presOf" srcId="{1A29F9BA-4BF1-4FB9-B766-770F3C446240}" destId="{97CE6A43-AD49-43DD-85CB-8646B02D2778}" srcOrd="0" destOrd="0" presId="urn:microsoft.com/office/officeart/2005/8/layout/hierarchy3"/>
    <dgm:cxn modelId="{398DF364-FF68-4E64-A67E-96364A11E011}" type="presOf" srcId="{1D36A424-E492-406F-AB54-4C2C871A1EA6}" destId="{FF4AA5BF-9CEF-46F1-8C4A-5B27E6337864}" srcOrd="0" destOrd="0" presId="urn:microsoft.com/office/officeart/2005/8/layout/hierarchy3"/>
    <dgm:cxn modelId="{DEAE5C80-EAE8-4513-8C2E-D728819920FC}" type="presOf" srcId="{84B2298C-6FC7-474B-9AC7-D0DE9EC5BEBA}" destId="{D3FFD240-6553-4460-927A-8E201DCA5A59}" srcOrd="0" destOrd="0" presId="urn:microsoft.com/office/officeart/2005/8/layout/hierarchy3"/>
    <dgm:cxn modelId="{B8328A1B-7774-4B74-A3D7-04ABF823E108}" type="presOf" srcId="{E529A45E-B11B-41FD-896D-ECBC6D32F4BA}" destId="{EEBF6B59-52D3-4A99-9905-D39AC4092E8E}" srcOrd="1" destOrd="0" presId="urn:microsoft.com/office/officeart/2005/8/layout/hierarchy3"/>
    <dgm:cxn modelId="{9FDC9040-DDDF-4D82-8B41-3C76B3904836}" srcId="{5153F073-2120-4BD8-92B2-93C6A71ADCA3}" destId="{E529A45E-B11B-41FD-896D-ECBC6D32F4BA}" srcOrd="0" destOrd="0" parTransId="{FEF6D31B-7511-4626-80FA-E86B882621B6}" sibTransId="{732FA651-B1A9-4891-835E-7305DC806013}"/>
    <dgm:cxn modelId="{B2411626-1342-40B0-9C8E-0B493C4506F7}" type="presOf" srcId="{E529A45E-B11B-41FD-896D-ECBC6D32F4BA}" destId="{CE02A68E-D7F5-4FBA-9299-51DDAC535F98}" srcOrd="0" destOrd="0" presId="urn:microsoft.com/office/officeart/2005/8/layout/hierarchy3"/>
    <dgm:cxn modelId="{85C679A2-025C-4366-8659-4164D89BBEE1}" type="presOf" srcId="{70FE6A65-355D-401D-89FE-03F7F5DF6C47}" destId="{064B93ED-6FF8-4CB3-B23C-7ADF47E5BE70}" srcOrd="0" destOrd="0" presId="urn:microsoft.com/office/officeart/2005/8/layout/hierarchy3"/>
    <dgm:cxn modelId="{6DE890E6-1D7B-484A-A90C-5B52B289A56A}" srcId="{E529A45E-B11B-41FD-896D-ECBC6D32F4BA}" destId="{80529C7A-05AF-4EC7-9D93-2C08CCC3F0B9}" srcOrd="0" destOrd="0" parTransId="{1D36A424-E492-406F-AB54-4C2C871A1EA6}" sibTransId="{40A2B1D6-175A-4429-88A9-D10B8EB575C0}"/>
    <dgm:cxn modelId="{04F8DB4E-F793-47B2-AB2D-660D578B5486}" type="presOf" srcId="{5153F073-2120-4BD8-92B2-93C6A71ADCA3}" destId="{0E133C53-9547-4ED9-951A-3D49C7C0CD57}" srcOrd="0" destOrd="0" presId="urn:microsoft.com/office/officeart/2005/8/layout/hierarchy3"/>
    <dgm:cxn modelId="{1ABBA965-36AD-4D14-996F-0152B3186E9B}" type="presParOf" srcId="{0E133C53-9547-4ED9-951A-3D49C7C0CD57}" destId="{7225AAC0-95AE-4F35-82F4-48DE1D04E72B}" srcOrd="0" destOrd="0" presId="urn:microsoft.com/office/officeart/2005/8/layout/hierarchy3"/>
    <dgm:cxn modelId="{B4713EE4-456B-4375-86E0-FD4D11A8D21D}" type="presParOf" srcId="{7225AAC0-95AE-4F35-82F4-48DE1D04E72B}" destId="{38A06B7F-3A4C-4813-9CCB-E92C2CD28EB1}" srcOrd="0" destOrd="0" presId="urn:microsoft.com/office/officeart/2005/8/layout/hierarchy3"/>
    <dgm:cxn modelId="{2FA3047C-3ED3-4939-9037-8AC959AB636B}" type="presParOf" srcId="{38A06B7F-3A4C-4813-9CCB-E92C2CD28EB1}" destId="{CE02A68E-D7F5-4FBA-9299-51DDAC535F98}" srcOrd="0" destOrd="0" presId="urn:microsoft.com/office/officeart/2005/8/layout/hierarchy3"/>
    <dgm:cxn modelId="{7767C5F6-681E-4916-A7BD-75ECD735171E}" type="presParOf" srcId="{38A06B7F-3A4C-4813-9CCB-E92C2CD28EB1}" destId="{EEBF6B59-52D3-4A99-9905-D39AC4092E8E}" srcOrd="1" destOrd="0" presId="urn:microsoft.com/office/officeart/2005/8/layout/hierarchy3"/>
    <dgm:cxn modelId="{5A03EF54-BC30-42C9-AD73-0265CCC3699D}" type="presParOf" srcId="{7225AAC0-95AE-4F35-82F4-48DE1D04E72B}" destId="{86CF15A1-E900-48F1-9BD2-602A5D1F9269}" srcOrd="1" destOrd="0" presId="urn:microsoft.com/office/officeart/2005/8/layout/hierarchy3"/>
    <dgm:cxn modelId="{5C4888C9-2276-498D-AB74-CE482F6211B3}" type="presParOf" srcId="{86CF15A1-E900-48F1-9BD2-602A5D1F9269}" destId="{FF4AA5BF-9CEF-46F1-8C4A-5B27E6337864}" srcOrd="0" destOrd="0" presId="urn:microsoft.com/office/officeart/2005/8/layout/hierarchy3"/>
    <dgm:cxn modelId="{8854FA8F-2424-4815-A241-F02DBAA9E0AB}" type="presParOf" srcId="{86CF15A1-E900-48F1-9BD2-602A5D1F9269}" destId="{A7963755-AE30-40BB-8D7E-017398143E30}" srcOrd="1" destOrd="0" presId="urn:microsoft.com/office/officeart/2005/8/layout/hierarchy3"/>
    <dgm:cxn modelId="{116C7E2E-B1F6-4F63-A71B-CCCCC84E54E0}" type="presParOf" srcId="{86CF15A1-E900-48F1-9BD2-602A5D1F9269}" destId="{97CE6A43-AD49-43DD-85CB-8646B02D2778}" srcOrd="2" destOrd="0" presId="urn:microsoft.com/office/officeart/2005/8/layout/hierarchy3"/>
    <dgm:cxn modelId="{10C15B74-7DBF-46E7-8397-0C7F335DE50A}" type="presParOf" srcId="{86CF15A1-E900-48F1-9BD2-602A5D1F9269}" destId="{D3FFD240-6553-4460-927A-8E201DCA5A59}" srcOrd="3" destOrd="0" presId="urn:microsoft.com/office/officeart/2005/8/layout/hierarchy3"/>
    <dgm:cxn modelId="{14256918-2CF7-4DB0-8C4C-5BB3A3F2E90E}" type="presParOf" srcId="{86CF15A1-E900-48F1-9BD2-602A5D1F9269}" destId="{064B93ED-6FF8-4CB3-B23C-7ADF47E5BE70}" srcOrd="4" destOrd="0" presId="urn:microsoft.com/office/officeart/2005/8/layout/hierarchy3"/>
    <dgm:cxn modelId="{AE6F3D0D-62DB-4719-8404-7C5ECCA8D274}" type="presParOf" srcId="{86CF15A1-E900-48F1-9BD2-602A5D1F9269}" destId="{C640BB2D-AD8C-468D-A528-BA25AAE597C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792581-C121-46EB-B4D1-A52EE7FA2EE1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CE6C54F-C789-4A72-8D7F-6A5EFAB1F9F8}">
      <dgm:prSet custT="1"/>
      <dgm:spPr/>
      <dgm:t>
        <a:bodyPr/>
        <a:lstStyle/>
        <a:p>
          <a:pPr rtl="0"/>
          <a:r>
            <a:rPr lang="ru-RU" sz="1050" b="1" dirty="0" err="1" smtClean="0"/>
            <a:t>Перспективи</a:t>
          </a:r>
          <a:r>
            <a:rPr lang="ru-RU" sz="1050" b="1" dirty="0" smtClean="0"/>
            <a:t> </a:t>
          </a:r>
          <a:r>
            <a:rPr lang="ru-RU" sz="1050" b="1" dirty="0" err="1" smtClean="0"/>
            <a:t>розвитку</a:t>
          </a:r>
          <a:r>
            <a:rPr lang="ru-RU" sz="1050" b="1" dirty="0" smtClean="0"/>
            <a:t>:</a:t>
          </a:r>
          <a:endParaRPr lang="ru-RU" sz="1050" dirty="0"/>
        </a:p>
      </dgm:t>
    </dgm:pt>
    <dgm:pt modelId="{8024768B-3EB8-4C0E-8430-6340B19C054B}" type="parTrans" cxnId="{04B85A9C-6900-4E3D-AA13-D48F5C681F5E}">
      <dgm:prSet/>
      <dgm:spPr/>
      <dgm:t>
        <a:bodyPr/>
        <a:lstStyle/>
        <a:p>
          <a:endParaRPr lang="ru-RU"/>
        </a:p>
      </dgm:t>
    </dgm:pt>
    <dgm:pt modelId="{C1C7696F-5158-471E-B8F4-9F4B5DA419BC}" type="sibTrans" cxnId="{04B85A9C-6900-4E3D-AA13-D48F5C681F5E}">
      <dgm:prSet/>
      <dgm:spPr/>
      <dgm:t>
        <a:bodyPr/>
        <a:lstStyle/>
        <a:p>
          <a:endParaRPr lang="ru-RU"/>
        </a:p>
      </dgm:t>
    </dgm:pt>
    <dgm:pt modelId="{46A9B750-755F-4253-9F6E-CE404DB4A802}">
      <dgm:prSet custT="1"/>
      <dgm:spPr/>
      <dgm:t>
        <a:bodyPr/>
        <a:lstStyle/>
        <a:p>
          <a:pPr rtl="0"/>
          <a:r>
            <a:rPr lang="ru-RU" sz="1000" dirty="0" err="1" smtClean="0"/>
            <a:t>Додати</a:t>
          </a:r>
          <a:r>
            <a:rPr lang="ru-RU" sz="1000" dirty="0" smtClean="0"/>
            <a:t>: систему </a:t>
          </a:r>
          <a:r>
            <a:rPr lang="ru-RU" sz="1000" dirty="0" err="1" smtClean="0"/>
            <a:t>сповіщень</a:t>
          </a:r>
          <a:r>
            <a:rPr lang="ru-RU" sz="1000" dirty="0" smtClean="0"/>
            <a:t>, </a:t>
          </a:r>
          <a:r>
            <a:rPr lang="ru-RU" sz="1000" dirty="0" err="1" smtClean="0"/>
            <a:t>розширений</a:t>
          </a:r>
          <a:r>
            <a:rPr lang="ru-RU" sz="1000" dirty="0" smtClean="0"/>
            <a:t> </a:t>
          </a:r>
          <a:r>
            <a:rPr lang="ru-RU" sz="1000" dirty="0" err="1" smtClean="0"/>
            <a:t>мобільний</a:t>
          </a:r>
          <a:r>
            <a:rPr lang="ru-RU" sz="1000" dirty="0" smtClean="0"/>
            <a:t> </a:t>
          </a:r>
          <a:r>
            <a:rPr lang="ru-RU" sz="1000" dirty="0" err="1" smtClean="0"/>
            <a:t>функціонал</a:t>
          </a:r>
          <a:r>
            <a:rPr lang="ru-RU" sz="1000" dirty="0" smtClean="0"/>
            <a:t>.</a:t>
          </a:r>
          <a:endParaRPr lang="ru-RU" sz="1000" dirty="0"/>
        </a:p>
      </dgm:t>
    </dgm:pt>
    <dgm:pt modelId="{D99DEEE5-70E8-4CB9-A1EA-F3EE043B17ED}" type="parTrans" cxnId="{EEECCB7B-DD85-464F-9C8B-6DDF94158F57}">
      <dgm:prSet/>
      <dgm:spPr/>
      <dgm:t>
        <a:bodyPr/>
        <a:lstStyle/>
        <a:p>
          <a:endParaRPr lang="ru-RU"/>
        </a:p>
      </dgm:t>
    </dgm:pt>
    <dgm:pt modelId="{053F3315-2E33-4599-ACD7-C60042CCA985}" type="sibTrans" cxnId="{EEECCB7B-DD85-464F-9C8B-6DDF94158F57}">
      <dgm:prSet/>
      <dgm:spPr/>
      <dgm:t>
        <a:bodyPr/>
        <a:lstStyle/>
        <a:p>
          <a:endParaRPr lang="ru-RU"/>
        </a:p>
      </dgm:t>
    </dgm:pt>
    <dgm:pt modelId="{8829DB4F-6B9F-4DF6-8EF2-D319C0D6AD7F}">
      <dgm:prSet/>
      <dgm:spPr/>
      <dgm:t>
        <a:bodyPr/>
        <a:lstStyle/>
        <a:p>
          <a:pPr rtl="0"/>
          <a:r>
            <a:rPr lang="ru-RU" smtClean="0"/>
            <a:t>Інтеграція з корпоративними сервісами.</a:t>
          </a:r>
          <a:endParaRPr lang="ru-RU"/>
        </a:p>
      </dgm:t>
    </dgm:pt>
    <dgm:pt modelId="{6B2F1B77-8844-4303-AABF-4C5FECC1D7D8}" type="parTrans" cxnId="{7B7B17E0-35EB-4190-BE21-1C0F88D5C563}">
      <dgm:prSet/>
      <dgm:spPr/>
      <dgm:t>
        <a:bodyPr/>
        <a:lstStyle/>
        <a:p>
          <a:endParaRPr lang="ru-RU"/>
        </a:p>
      </dgm:t>
    </dgm:pt>
    <dgm:pt modelId="{241CAAFA-FA74-4D9A-B46C-055C1E6DC996}" type="sibTrans" cxnId="{7B7B17E0-35EB-4190-BE21-1C0F88D5C563}">
      <dgm:prSet/>
      <dgm:spPr/>
      <dgm:t>
        <a:bodyPr/>
        <a:lstStyle/>
        <a:p>
          <a:endParaRPr lang="ru-RU"/>
        </a:p>
      </dgm:t>
    </dgm:pt>
    <dgm:pt modelId="{0B323C5E-53C3-43B2-BAB9-5074BDF799DF}">
      <dgm:prSet/>
      <dgm:spPr/>
      <dgm:t>
        <a:bodyPr/>
        <a:lstStyle/>
        <a:p>
          <a:pPr rtl="0"/>
          <a:r>
            <a:rPr lang="ru-RU" smtClean="0"/>
            <a:t>Використання ШІ для оптимізації алгоритмів розподілу.</a:t>
          </a:r>
          <a:endParaRPr lang="ru-RU"/>
        </a:p>
      </dgm:t>
    </dgm:pt>
    <dgm:pt modelId="{A9EFAF31-984A-4B4F-AA40-032141C87F9A}" type="parTrans" cxnId="{AA74D9C2-1A3E-4577-82C8-D74755CD8502}">
      <dgm:prSet/>
      <dgm:spPr/>
      <dgm:t>
        <a:bodyPr/>
        <a:lstStyle/>
        <a:p>
          <a:endParaRPr lang="ru-RU"/>
        </a:p>
      </dgm:t>
    </dgm:pt>
    <dgm:pt modelId="{BFC10968-32FD-4291-B6BF-929D704AD708}" type="sibTrans" cxnId="{AA74D9C2-1A3E-4577-82C8-D74755CD8502}">
      <dgm:prSet/>
      <dgm:spPr/>
      <dgm:t>
        <a:bodyPr/>
        <a:lstStyle/>
        <a:p>
          <a:endParaRPr lang="ru-RU"/>
        </a:p>
      </dgm:t>
    </dgm:pt>
    <dgm:pt modelId="{873A767D-41F7-4F07-B1BA-97AEFA2A8E34}" type="pres">
      <dgm:prSet presAssocID="{A9792581-C121-46EB-B4D1-A52EE7FA2EE1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CE7E74E9-FB34-40DB-826A-D3E4507C162A}" type="pres">
      <dgm:prSet presAssocID="{A9792581-C121-46EB-B4D1-A52EE7FA2EE1}" presName="pyramid" presStyleLbl="node1" presStyleIdx="0" presStyleCnt="1" custScaleX="74088" custScaleY="92377" custLinFactNeighborX="-21409" custLinFactNeighborY="4046"/>
      <dgm:spPr/>
    </dgm:pt>
    <dgm:pt modelId="{ED6D2206-207B-464B-BD76-12AE48C6AE7F}" type="pres">
      <dgm:prSet presAssocID="{A9792581-C121-46EB-B4D1-A52EE7FA2EE1}" presName="theList" presStyleCnt="0"/>
      <dgm:spPr/>
    </dgm:pt>
    <dgm:pt modelId="{02382A43-F171-4EAF-99EA-544890B55FCB}" type="pres">
      <dgm:prSet presAssocID="{5CE6C54F-C789-4A72-8D7F-6A5EFAB1F9F8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15FF4D-6FA0-4566-980F-B4806386B4A8}" type="pres">
      <dgm:prSet presAssocID="{5CE6C54F-C789-4A72-8D7F-6A5EFAB1F9F8}" presName="aSpace" presStyleCnt="0"/>
      <dgm:spPr/>
    </dgm:pt>
    <dgm:pt modelId="{CE4A6A85-9199-49C9-A729-5A42B2D2EBA3}" type="pres">
      <dgm:prSet presAssocID="{46A9B750-755F-4253-9F6E-CE404DB4A802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C6EFE0-CC70-44CB-A921-50E8F93814DB}" type="pres">
      <dgm:prSet presAssocID="{46A9B750-755F-4253-9F6E-CE404DB4A802}" presName="aSpace" presStyleCnt="0"/>
      <dgm:spPr/>
    </dgm:pt>
    <dgm:pt modelId="{431464EB-0993-41EF-AF0B-AC267531965C}" type="pres">
      <dgm:prSet presAssocID="{8829DB4F-6B9F-4DF6-8EF2-D319C0D6AD7F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B9039D-0EC0-4486-B389-AACC0D243C45}" type="pres">
      <dgm:prSet presAssocID="{8829DB4F-6B9F-4DF6-8EF2-D319C0D6AD7F}" presName="aSpace" presStyleCnt="0"/>
      <dgm:spPr/>
    </dgm:pt>
    <dgm:pt modelId="{BBA0A749-8933-41DF-BC74-D12D7E8D0700}" type="pres">
      <dgm:prSet presAssocID="{0B323C5E-53C3-43B2-BAB9-5074BDF799DF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42E0B0-D2CB-40ED-9B3F-4736E3B95546}" type="pres">
      <dgm:prSet presAssocID="{0B323C5E-53C3-43B2-BAB9-5074BDF799DF}" presName="aSpace" presStyleCnt="0"/>
      <dgm:spPr/>
    </dgm:pt>
  </dgm:ptLst>
  <dgm:cxnLst>
    <dgm:cxn modelId="{3A088710-9706-4823-A116-77DF858852AA}" type="presOf" srcId="{5CE6C54F-C789-4A72-8D7F-6A5EFAB1F9F8}" destId="{02382A43-F171-4EAF-99EA-544890B55FCB}" srcOrd="0" destOrd="0" presId="urn:microsoft.com/office/officeart/2005/8/layout/pyramid2"/>
    <dgm:cxn modelId="{582272C8-5AAE-43D4-8B0E-AE206FA5F80D}" type="presOf" srcId="{0B323C5E-53C3-43B2-BAB9-5074BDF799DF}" destId="{BBA0A749-8933-41DF-BC74-D12D7E8D0700}" srcOrd="0" destOrd="0" presId="urn:microsoft.com/office/officeart/2005/8/layout/pyramid2"/>
    <dgm:cxn modelId="{04B85A9C-6900-4E3D-AA13-D48F5C681F5E}" srcId="{A9792581-C121-46EB-B4D1-A52EE7FA2EE1}" destId="{5CE6C54F-C789-4A72-8D7F-6A5EFAB1F9F8}" srcOrd="0" destOrd="0" parTransId="{8024768B-3EB8-4C0E-8430-6340B19C054B}" sibTransId="{C1C7696F-5158-471E-B8F4-9F4B5DA419BC}"/>
    <dgm:cxn modelId="{AA74D9C2-1A3E-4577-82C8-D74755CD8502}" srcId="{A9792581-C121-46EB-B4D1-A52EE7FA2EE1}" destId="{0B323C5E-53C3-43B2-BAB9-5074BDF799DF}" srcOrd="3" destOrd="0" parTransId="{A9EFAF31-984A-4B4F-AA40-032141C87F9A}" sibTransId="{BFC10968-32FD-4291-B6BF-929D704AD708}"/>
    <dgm:cxn modelId="{2F5262F3-0940-4697-9664-324DCAD315DB}" type="presOf" srcId="{A9792581-C121-46EB-B4D1-A52EE7FA2EE1}" destId="{873A767D-41F7-4F07-B1BA-97AEFA2A8E34}" srcOrd="0" destOrd="0" presId="urn:microsoft.com/office/officeart/2005/8/layout/pyramid2"/>
    <dgm:cxn modelId="{7B7B17E0-35EB-4190-BE21-1C0F88D5C563}" srcId="{A9792581-C121-46EB-B4D1-A52EE7FA2EE1}" destId="{8829DB4F-6B9F-4DF6-8EF2-D319C0D6AD7F}" srcOrd="2" destOrd="0" parTransId="{6B2F1B77-8844-4303-AABF-4C5FECC1D7D8}" sibTransId="{241CAAFA-FA74-4D9A-B46C-055C1E6DC996}"/>
    <dgm:cxn modelId="{292FDA4B-06F0-44CC-A614-6522BEC1857B}" type="presOf" srcId="{8829DB4F-6B9F-4DF6-8EF2-D319C0D6AD7F}" destId="{431464EB-0993-41EF-AF0B-AC267531965C}" srcOrd="0" destOrd="0" presId="urn:microsoft.com/office/officeart/2005/8/layout/pyramid2"/>
    <dgm:cxn modelId="{EEECCB7B-DD85-464F-9C8B-6DDF94158F57}" srcId="{A9792581-C121-46EB-B4D1-A52EE7FA2EE1}" destId="{46A9B750-755F-4253-9F6E-CE404DB4A802}" srcOrd="1" destOrd="0" parTransId="{D99DEEE5-70E8-4CB9-A1EA-F3EE043B17ED}" sibTransId="{053F3315-2E33-4599-ACD7-C60042CCA985}"/>
    <dgm:cxn modelId="{761EEAC9-1AB3-4A3C-A571-EC1C3222D117}" type="presOf" srcId="{46A9B750-755F-4253-9F6E-CE404DB4A802}" destId="{CE4A6A85-9199-49C9-A729-5A42B2D2EBA3}" srcOrd="0" destOrd="0" presId="urn:microsoft.com/office/officeart/2005/8/layout/pyramid2"/>
    <dgm:cxn modelId="{D157B30A-225B-4BA5-BFAD-7FD058FCEE08}" type="presParOf" srcId="{873A767D-41F7-4F07-B1BA-97AEFA2A8E34}" destId="{CE7E74E9-FB34-40DB-826A-D3E4507C162A}" srcOrd="0" destOrd="0" presId="urn:microsoft.com/office/officeart/2005/8/layout/pyramid2"/>
    <dgm:cxn modelId="{010C7354-54D7-4CE8-A272-2A735756205E}" type="presParOf" srcId="{873A767D-41F7-4F07-B1BA-97AEFA2A8E34}" destId="{ED6D2206-207B-464B-BD76-12AE48C6AE7F}" srcOrd="1" destOrd="0" presId="urn:microsoft.com/office/officeart/2005/8/layout/pyramid2"/>
    <dgm:cxn modelId="{D7FF660A-BDEC-4843-8779-EAD40C03BA79}" type="presParOf" srcId="{ED6D2206-207B-464B-BD76-12AE48C6AE7F}" destId="{02382A43-F171-4EAF-99EA-544890B55FCB}" srcOrd="0" destOrd="0" presId="urn:microsoft.com/office/officeart/2005/8/layout/pyramid2"/>
    <dgm:cxn modelId="{A87876B3-6E45-469D-9C7F-4EA247A86FD0}" type="presParOf" srcId="{ED6D2206-207B-464B-BD76-12AE48C6AE7F}" destId="{6315FF4D-6FA0-4566-980F-B4806386B4A8}" srcOrd="1" destOrd="0" presId="urn:microsoft.com/office/officeart/2005/8/layout/pyramid2"/>
    <dgm:cxn modelId="{A32C6471-AA9D-4B44-A98B-474EFAB26BAE}" type="presParOf" srcId="{ED6D2206-207B-464B-BD76-12AE48C6AE7F}" destId="{CE4A6A85-9199-49C9-A729-5A42B2D2EBA3}" srcOrd="2" destOrd="0" presId="urn:microsoft.com/office/officeart/2005/8/layout/pyramid2"/>
    <dgm:cxn modelId="{73E81F29-1177-4BF9-99F9-2EDBF5370FE7}" type="presParOf" srcId="{ED6D2206-207B-464B-BD76-12AE48C6AE7F}" destId="{9CC6EFE0-CC70-44CB-A921-50E8F93814DB}" srcOrd="3" destOrd="0" presId="urn:microsoft.com/office/officeart/2005/8/layout/pyramid2"/>
    <dgm:cxn modelId="{800E7468-4822-4C84-B1DF-B582C49F9F5A}" type="presParOf" srcId="{ED6D2206-207B-464B-BD76-12AE48C6AE7F}" destId="{431464EB-0993-41EF-AF0B-AC267531965C}" srcOrd="4" destOrd="0" presId="urn:microsoft.com/office/officeart/2005/8/layout/pyramid2"/>
    <dgm:cxn modelId="{CCF60EA0-D528-4691-BDF3-21F863526DD0}" type="presParOf" srcId="{ED6D2206-207B-464B-BD76-12AE48C6AE7F}" destId="{F9B9039D-0EC0-4486-B389-AACC0D243C45}" srcOrd="5" destOrd="0" presId="urn:microsoft.com/office/officeart/2005/8/layout/pyramid2"/>
    <dgm:cxn modelId="{FB0303C6-CCB2-4398-85C1-88DFA806A81F}" type="presParOf" srcId="{ED6D2206-207B-464B-BD76-12AE48C6AE7F}" destId="{BBA0A749-8933-41DF-BC74-D12D7E8D0700}" srcOrd="6" destOrd="0" presId="urn:microsoft.com/office/officeart/2005/8/layout/pyramid2"/>
    <dgm:cxn modelId="{940337F6-2A84-4579-8EF4-B1BABCD15536}" type="presParOf" srcId="{ED6D2206-207B-464B-BD76-12AE48C6AE7F}" destId="{D342E0B0-D2CB-40ED-9B3F-4736E3B95546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0AA88-BEDB-4D9D-9F3C-C8F21664964B}">
      <dsp:nvSpPr>
        <dsp:cNvPr id="0" name=""/>
        <dsp:cNvSpPr/>
      </dsp:nvSpPr>
      <dsp:spPr>
        <a:xfrm>
          <a:off x="3355080" y="38160"/>
          <a:ext cx="1831687" cy="18316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b="1" kern="1200" dirty="0" smtClean="0"/>
            <a:t>АВТОМАТИЗАЦІЯ </a:t>
          </a:r>
          <a:endParaRPr lang="ru-RU" sz="1200" kern="1200" dirty="0"/>
        </a:p>
      </dsp:txBody>
      <dsp:txXfrm>
        <a:off x="3599305" y="358705"/>
        <a:ext cx="1343237" cy="824259"/>
      </dsp:txXfrm>
    </dsp:sp>
    <dsp:sp modelId="{E7FF382A-5A06-4F3E-B7DC-3F3474E4E5C1}">
      <dsp:nvSpPr>
        <dsp:cNvPr id="0" name=""/>
        <dsp:cNvSpPr/>
      </dsp:nvSpPr>
      <dsp:spPr>
        <a:xfrm>
          <a:off x="4016014" y="1182964"/>
          <a:ext cx="1831687" cy="18316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200" kern="1200" dirty="0" smtClean="0"/>
            <a:t>ПІДВИЩЕННЯ ЕФЕКТИВНОСТІ </a:t>
          </a:r>
          <a:endParaRPr lang="ru-RU" sz="1200" kern="1200" dirty="0"/>
        </a:p>
      </dsp:txBody>
      <dsp:txXfrm>
        <a:off x="4576205" y="1656150"/>
        <a:ext cx="1099012" cy="1007427"/>
      </dsp:txXfrm>
    </dsp:sp>
    <dsp:sp modelId="{FF490441-B08A-4E2F-948D-D7CD8F99211F}">
      <dsp:nvSpPr>
        <dsp:cNvPr id="0" name=""/>
        <dsp:cNvSpPr/>
      </dsp:nvSpPr>
      <dsp:spPr>
        <a:xfrm>
          <a:off x="2694146" y="1182964"/>
          <a:ext cx="1831687" cy="18316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ЗНИЖЕННЯ НАВАНТАЖЕННЯ</a:t>
          </a:r>
          <a:endParaRPr lang="ru-RU" sz="1200" kern="1200" dirty="0"/>
        </a:p>
      </dsp:txBody>
      <dsp:txXfrm>
        <a:off x="2866630" y="1656150"/>
        <a:ext cx="1099012" cy="10074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F3F7D-18EB-4687-9EED-9336BA86D36A}">
      <dsp:nvSpPr>
        <dsp:cNvPr id="0" name=""/>
        <dsp:cNvSpPr/>
      </dsp:nvSpPr>
      <dsp:spPr>
        <a:xfrm>
          <a:off x="3408240" y="1146"/>
          <a:ext cx="5112360" cy="62068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500" kern="1200" dirty="0" smtClean="0"/>
            <a:t> реєстрація підприємств, додавання працівників, створення списку діяльностей</a:t>
          </a:r>
          <a:endParaRPr lang="ru-RU" sz="1500" kern="1200" dirty="0"/>
        </a:p>
      </dsp:txBody>
      <dsp:txXfrm>
        <a:off x="3408240" y="78732"/>
        <a:ext cx="4879603" cy="465514"/>
      </dsp:txXfrm>
    </dsp:sp>
    <dsp:sp modelId="{74F4EC2D-289E-47E8-9216-15E3BA2C4262}">
      <dsp:nvSpPr>
        <dsp:cNvPr id="0" name=""/>
        <dsp:cNvSpPr/>
      </dsp:nvSpPr>
      <dsp:spPr>
        <a:xfrm>
          <a:off x="0" y="1146"/>
          <a:ext cx="3408240" cy="620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b="1" kern="1200" dirty="0" smtClean="0"/>
            <a:t>Можливості для підприємств</a:t>
          </a:r>
          <a:endParaRPr lang="ru-RU" sz="1700" kern="1200" dirty="0"/>
        </a:p>
      </dsp:txBody>
      <dsp:txXfrm>
        <a:off x="30299" y="31445"/>
        <a:ext cx="3347642" cy="560088"/>
      </dsp:txXfrm>
    </dsp:sp>
    <dsp:sp modelId="{DABC0511-3619-46C1-B20D-2E33DD8EE6E3}">
      <dsp:nvSpPr>
        <dsp:cNvPr id="0" name=""/>
        <dsp:cNvSpPr/>
      </dsp:nvSpPr>
      <dsp:spPr>
        <a:xfrm>
          <a:off x="3408240" y="683901"/>
          <a:ext cx="5112360" cy="62068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500" kern="1200" dirty="0" smtClean="0"/>
            <a:t> реєстрація, авторизація, підписка на сервіс, персоналізоване середовище</a:t>
          </a:r>
          <a:endParaRPr lang="ru-RU" sz="1500" kern="1200" dirty="0"/>
        </a:p>
      </dsp:txBody>
      <dsp:txXfrm>
        <a:off x="3408240" y="761487"/>
        <a:ext cx="4879603" cy="465514"/>
      </dsp:txXfrm>
    </dsp:sp>
    <dsp:sp modelId="{CAAFB776-A288-4498-A606-32858C6B41F0}">
      <dsp:nvSpPr>
        <dsp:cNvPr id="0" name=""/>
        <dsp:cNvSpPr/>
      </dsp:nvSpPr>
      <dsp:spPr>
        <a:xfrm>
          <a:off x="0" y="683901"/>
          <a:ext cx="3408240" cy="620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b="1" kern="1200" dirty="0" smtClean="0"/>
            <a:t>Функціонал для користувачів</a:t>
          </a:r>
          <a:endParaRPr lang="ru-RU" sz="1700" kern="1200" dirty="0"/>
        </a:p>
      </dsp:txBody>
      <dsp:txXfrm>
        <a:off x="30299" y="714200"/>
        <a:ext cx="3347642" cy="560088"/>
      </dsp:txXfrm>
    </dsp:sp>
    <dsp:sp modelId="{F247E50B-518B-4F1D-8E5D-BF5F304424D3}">
      <dsp:nvSpPr>
        <dsp:cNvPr id="0" name=""/>
        <dsp:cNvSpPr/>
      </dsp:nvSpPr>
      <dsp:spPr>
        <a:xfrm>
          <a:off x="3408240" y="1366656"/>
          <a:ext cx="5112360" cy="62068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500" kern="1200" dirty="0" smtClean="0"/>
            <a:t> збір даних із пристроїв (температура, пульс, активність), доступ до показників</a:t>
          </a:r>
          <a:endParaRPr lang="ru-RU" sz="1500" kern="1200" dirty="0"/>
        </a:p>
      </dsp:txBody>
      <dsp:txXfrm>
        <a:off x="3408240" y="1444242"/>
        <a:ext cx="4879603" cy="465514"/>
      </dsp:txXfrm>
    </dsp:sp>
    <dsp:sp modelId="{B301A16E-EFE1-429F-8A01-90ABBA6E0834}">
      <dsp:nvSpPr>
        <dsp:cNvPr id="0" name=""/>
        <dsp:cNvSpPr/>
      </dsp:nvSpPr>
      <dsp:spPr>
        <a:xfrm>
          <a:off x="0" y="1366656"/>
          <a:ext cx="3408240" cy="620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b="1" kern="1200" dirty="0" smtClean="0"/>
            <a:t>Контроль фізичного стану</a:t>
          </a:r>
          <a:endParaRPr lang="ru-RU" sz="1700" kern="1200" dirty="0"/>
        </a:p>
      </dsp:txBody>
      <dsp:txXfrm>
        <a:off x="30299" y="1396955"/>
        <a:ext cx="3347642" cy="560088"/>
      </dsp:txXfrm>
    </dsp:sp>
    <dsp:sp modelId="{BD3B8DB6-CB7F-47FC-8FFB-DAAB4AE2BFE5}">
      <dsp:nvSpPr>
        <dsp:cNvPr id="0" name=""/>
        <dsp:cNvSpPr/>
      </dsp:nvSpPr>
      <dsp:spPr>
        <a:xfrm>
          <a:off x="3408240" y="2049411"/>
          <a:ext cx="5112360" cy="62068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500" kern="1200" dirty="0" smtClean="0"/>
            <a:t> розподіл працівників на завдання відповідно до рівня підготовки, стану здоров’я та складності роботи</a:t>
          </a:r>
          <a:endParaRPr lang="ru-RU" sz="1500" kern="1200" dirty="0"/>
        </a:p>
      </dsp:txBody>
      <dsp:txXfrm>
        <a:off x="3408240" y="2126997"/>
        <a:ext cx="4879603" cy="465514"/>
      </dsp:txXfrm>
    </dsp:sp>
    <dsp:sp modelId="{D2722294-A08F-4B89-8C69-79C528B479AA}">
      <dsp:nvSpPr>
        <dsp:cNvPr id="0" name=""/>
        <dsp:cNvSpPr/>
      </dsp:nvSpPr>
      <dsp:spPr>
        <a:xfrm>
          <a:off x="0" y="2049411"/>
          <a:ext cx="3408240" cy="620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b="1" kern="1200" dirty="0" smtClean="0"/>
            <a:t>Алгоритм оптимального розподілу</a:t>
          </a:r>
          <a:endParaRPr lang="ru-RU" sz="1700" kern="1200" dirty="0"/>
        </a:p>
      </dsp:txBody>
      <dsp:txXfrm>
        <a:off x="30299" y="2079710"/>
        <a:ext cx="3347642" cy="560088"/>
      </dsp:txXfrm>
    </dsp:sp>
    <dsp:sp modelId="{2681245A-B6BD-4CD4-AF88-A4F1760B83D4}">
      <dsp:nvSpPr>
        <dsp:cNvPr id="0" name=""/>
        <dsp:cNvSpPr/>
      </dsp:nvSpPr>
      <dsp:spPr>
        <a:xfrm>
          <a:off x="3408240" y="2732167"/>
          <a:ext cx="5112360" cy="62068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1500" kern="1200" dirty="0" smtClean="0"/>
            <a:t> керування даними підприємств і працівників через веб- і мобільний додатки</a:t>
          </a:r>
          <a:endParaRPr lang="ru-RU" sz="1500" kern="1200" dirty="0"/>
        </a:p>
      </dsp:txBody>
      <dsp:txXfrm>
        <a:off x="3408240" y="2809753"/>
        <a:ext cx="4879603" cy="465514"/>
      </dsp:txXfrm>
    </dsp:sp>
    <dsp:sp modelId="{1FB74BD2-84DC-4584-9FC2-78D5C4F31741}">
      <dsp:nvSpPr>
        <dsp:cNvPr id="0" name=""/>
        <dsp:cNvSpPr/>
      </dsp:nvSpPr>
      <dsp:spPr>
        <a:xfrm>
          <a:off x="0" y="2732167"/>
          <a:ext cx="3408240" cy="620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700" b="1" kern="1200" dirty="0" smtClean="0"/>
            <a:t>Інтерфейс керування</a:t>
          </a:r>
          <a:endParaRPr lang="ru-RU" sz="1700" kern="1200" dirty="0"/>
        </a:p>
      </dsp:txBody>
      <dsp:txXfrm>
        <a:off x="30299" y="2762466"/>
        <a:ext cx="3347642" cy="560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618E-5EB5-4C9F-8E71-E8B24DAD2419}">
      <dsp:nvSpPr>
        <dsp:cNvPr id="0" name=""/>
        <dsp:cNvSpPr/>
      </dsp:nvSpPr>
      <dsp:spPr>
        <a:xfrm>
          <a:off x="40050" y="348200"/>
          <a:ext cx="1432241" cy="937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773184-6D70-4BC6-BAA7-DEAC1369D2E8}">
      <dsp:nvSpPr>
        <dsp:cNvPr id="0" name=""/>
        <dsp:cNvSpPr/>
      </dsp:nvSpPr>
      <dsp:spPr>
        <a:xfrm>
          <a:off x="3808" y="1404187"/>
          <a:ext cx="1633177" cy="51380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ORM: </a:t>
          </a:r>
          <a:r>
            <a:rPr lang="ru-RU" sz="1400" kern="1200" dirty="0" err="1" smtClean="0"/>
            <a:t>Sequelize</a:t>
          </a:r>
          <a:endParaRPr lang="ru-RU" sz="1400" kern="1200" dirty="0"/>
        </a:p>
      </dsp:txBody>
      <dsp:txXfrm>
        <a:off x="3808" y="1404187"/>
        <a:ext cx="1633177" cy="513808"/>
      </dsp:txXfrm>
    </dsp:sp>
    <dsp:sp modelId="{CF583913-43C0-442B-B1E5-1BC18C96E390}">
      <dsp:nvSpPr>
        <dsp:cNvPr id="0" name=""/>
        <dsp:cNvSpPr/>
      </dsp:nvSpPr>
      <dsp:spPr>
        <a:xfrm>
          <a:off x="2006882" y="327053"/>
          <a:ext cx="1131938" cy="102214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ECF4BA-55CA-40E1-A660-B68D2EA859AA}">
      <dsp:nvSpPr>
        <dsp:cNvPr id="0" name=""/>
        <dsp:cNvSpPr/>
      </dsp:nvSpPr>
      <dsp:spPr>
        <a:xfrm>
          <a:off x="1820488" y="1425334"/>
          <a:ext cx="1633177" cy="51380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err="1" smtClean="0"/>
            <a:t>Database</a:t>
          </a:r>
          <a:r>
            <a:rPr lang="ru-RU" sz="1400" kern="1200" dirty="0" smtClean="0"/>
            <a:t>: PostgreSQL</a:t>
          </a:r>
          <a:endParaRPr lang="ru-RU" sz="1400" kern="1200" dirty="0"/>
        </a:p>
      </dsp:txBody>
      <dsp:txXfrm>
        <a:off x="1820488" y="1425334"/>
        <a:ext cx="1633177" cy="513808"/>
      </dsp:txXfrm>
    </dsp:sp>
    <dsp:sp modelId="{834F427B-9524-4D23-8014-7F0806E631E4}">
      <dsp:nvSpPr>
        <dsp:cNvPr id="0" name=""/>
        <dsp:cNvSpPr/>
      </dsp:nvSpPr>
      <dsp:spPr>
        <a:xfrm>
          <a:off x="3676539" y="283277"/>
          <a:ext cx="1425983" cy="1197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56F727-5C9D-4A89-9C3F-7AC77E7B4B9D}">
      <dsp:nvSpPr>
        <dsp:cNvPr id="0" name=""/>
        <dsp:cNvSpPr/>
      </dsp:nvSpPr>
      <dsp:spPr>
        <a:xfrm>
          <a:off x="3637169" y="1469110"/>
          <a:ext cx="1633177" cy="51380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err="1" smtClean="0"/>
            <a:t>Frontend</a:t>
          </a:r>
          <a:r>
            <a:rPr lang="ru-RU" sz="1400" kern="1200" dirty="0" smtClean="0"/>
            <a:t>: React, </a:t>
          </a:r>
          <a:r>
            <a:rPr lang="ru-RU" sz="1400" kern="1200" dirty="0" err="1" smtClean="0"/>
            <a:t>Axios</a:t>
          </a:r>
          <a:endParaRPr lang="ru-RU" sz="1400" kern="1200" dirty="0"/>
        </a:p>
      </dsp:txBody>
      <dsp:txXfrm>
        <a:off x="3637169" y="1469110"/>
        <a:ext cx="1633177" cy="513808"/>
      </dsp:txXfrm>
    </dsp:sp>
    <dsp:sp modelId="{1C59BC1C-9D5F-4F96-9360-AA56458FB3AA}">
      <dsp:nvSpPr>
        <dsp:cNvPr id="0" name=""/>
        <dsp:cNvSpPr/>
      </dsp:nvSpPr>
      <dsp:spPr>
        <a:xfrm>
          <a:off x="5484797" y="308340"/>
          <a:ext cx="1442829" cy="10969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F34773-1491-4806-85AB-E1EAAEED4025}">
      <dsp:nvSpPr>
        <dsp:cNvPr id="0" name=""/>
        <dsp:cNvSpPr/>
      </dsp:nvSpPr>
      <dsp:spPr>
        <a:xfrm>
          <a:off x="5453849" y="1444048"/>
          <a:ext cx="1633177" cy="51380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err="1" smtClean="0"/>
            <a:t>Mobile</a:t>
          </a:r>
          <a:r>
            <a:rPr lang="ru-RU" sz="1400" kern="1200" dirty="0" smtClean="0"/>
            <a:t>: Kotlin (Android)</a:t>
          </a:r>
          <a:endParaRPr lang="ru-RU" sz="1400" kern="1200" dirty="0"/>
        </a:p>
      </dsp:txBody>
      <dsp:txXfrm>
        <a:off x="5453849" y="1444048"/>
        <a:ext cx="1633177" cy="513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3618E-5EB5-4C9F-8E71-E8B24DAD2419}">
      <dsp:nvSpPr>
        <dsp:cNvPr id="0" name=""/>
        <dsp:cNvSpPr/>
      </dsp:nvSpPr>
      <dsp:spPr>
        <a:xfrm>
          <a:off x="0" y="0"/>
          <a:ext cx="1667133" cy="1079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73184-6D70-4BC6-BAA7-DEAC1369D2E8}">
      <dsp:nvSpPr>
        <dsp:cNvPr id="0" name=""/>
        <dsp:cNvSpPr/>
      </dsp:nvSpPr>
      <dsp:spPr>
        <a:xfrm>
          <a:off x="1052152" y="1026202"/>
          <a:ext cx="1293016" cy="406791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Node.js</a:t>
          </a:r>
          <a:endParaRPr lang="ru-RU" sz="1800" kern="1200" dirty="0"/>
        </a:p>
      </dsp:txBody>
      <dsp:txXfrm>
        <a:off x="1052152" y="1026202"/>
        <a:ext cx="1293016" cy="406791"/>
      </dsp:txXfrm>
    </dsp:sp>
    <dsp:sp modelId="{DB689253-78F9-436C-A888-6378EE3DCF32}">
      <dsp:nvSpPr>
        <dsp:cNvPr id="0" name=""/>
        <dsp:cNvSpPr/>
      </dsp:nvSpPr>
      <dsp:spPr>
        <a:xfrm>
          <a:off x="2567400" y="0"/>
          <a:ext cx="1452826" cy="11622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FD6ED-5B0E-4646-A415-0DF4E1FF80CB}">
      <dsp:nvSpPr>
        <dsp:cNvPr id="0" name=""/>
        <dsp:cNvSpPr/>
      </dsp:nvSpPr>
      <dsp:spPr>
        <a:xfrm>
          <a:off x="2757415" y="1046971"/>
          <a:ext cx="1293016" cy="406791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TypeScript</a:t>
          </a:r>
          <a:endParaRPr lang="ru-RU" sz="1800" kern="1200" dirty="0"/>
        </a:p>
      </dsp:txBody>
      <dsp:txXfrm>
        <a:off x="2757415" y="1046971"/>
        <a:ext cx="1293016" cy="406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467C1-2917-4CA2-A22F-D28EF4246833}">
      <dsp:nvSpPr>
        <dsp:cNvPr id="0" name=""/>
        <dsp:cNvSpPr/>
      </dsp:nvSpPr>
      <dsp:spPr>
        <a:xfrm>
          <a:off x="2824878" y="1073250"/>
          <a:ext cx="1998621" cy="355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56"/>
              </a:lnTo>
              <a:lnTo>
                <a:pt x="1998621" y="182056"/>
              </a:lnTo>
              <a:lnTo>
                <a:pt x="1998621" y="355490"/>
              </a:lnTo>
            </a:path>
          </a:pathLst>
        </a:custGeom>
        <a:noFill/>
        <a:ln w="1905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7723C-EF69-436D-B836-A9AFFA55273E}">
      <dsp:nvSpPr>
        <dsp:cNvPr id="0" name=""/>
        <dsp:cNvSpPr/>
      </dsp:nvSpPr>
      <dsp:spPr>
        <a:xfrm>
          <a:off x="2779158" y="1073250"/>
          <a:ext cx="91440" cy="355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5490"/>
              </a:lnTo>
            </a:path>
          </a:pathLst>
        </a:custGeom>
        <a:noFill/>
        <a:ln w="1905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DD851-A02E-4E84-83B6-3F3A1944D73A}">
      <dsp:nvSpPr>
        <dsp:cNvPr id="0" name=""/>
        <dsp:cNvSpPr/>
      </dsp:nvSpPr>
      <dsp:spPr>
        <a:xfrm>
          <a:off x="826256" y="1073250"/>
          <a:ext cx="1998621" cy="355490"/>
        </a:xfrm>
        <a:custGeom>
          <a:avLst/>
          <a:gdLst/>
          <a:ahLst/>
          <a:cxnLst/>
          <a:rect l="0" t="0" r="0" b="0"/>
          <a:pathLst>
            <a:path>
              <a:moveTo>
                <a:pt x="1998621" y="0"/>
              </a:moveTo>
              <a:lnTo>
                <a:pt x="1998621" y="182056"/>
              </a:lnTo>
              <a:lnTo>
                <a:pt x="0" y="182056"/>
              </a:lnTo>
              <a:lnTo>
                <a:pt x="0" y="355490"/>
              </a:lnTo>
            </a:path>
          </a:pathLst>
        </a:custGeom>
        <a:noFill/>
        <a:ln w="1905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9C5E0-B097-4684-8AD3-C2BC85ACBAAF}">
      <dsp:nvSpPr>
        <dsp:cNvPr id="0" name=""/>
        <dsp:cNvSpPr/>
      </dsp:nvSpPr>
      <dsp:spPr>
        <a:xfrm>
          <a:off x="1999001" y="247373"/>
          <a:ext cx="1651753" cy="825876"/>
        </a:xfrm>
        <a:prstGeom prst="rect">
          <a:avLst/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 err="1" smtClean="0"/>
            <a:t>Досягнуті</a:t>
          </a:r>
          <a:r>
            <a:rPr lang="ru-RU" sz="1200" b="1" kern="1200" dirty="0" smtClean="0"/>
            <a:t> </a:t>
          </a:r>
          <a:r>
            <a:rPr lang="ru-RU" sz="1200" b="1" kern="1200" dirty="0" err="1" smtClean="0"/>
            <a:t>результати</a:t>
          </a:r>
          <a:endParaRPr lang="ru-RU" sz="1200" kern="1200" dirty="0"/>
        </a:p>
      </dsp:txBody>
      <dsp:txXfrm>
        <a:off x="1999001" y="247373"/>
        <a:ext cx="1651753" cy="825876"/>
      </dsp:txXfrm>
    </dsp:sp>
    <dsp:sp modelId="{6B137BA5-C263-4BD3-AD95-DD0100AA1837}">
      <dsp:nvSpPr>
        <dsp:cNvPr id="0" name=""/>
        <dsp:cNvSpPr/>
      </dsp:nvSpPr>
      <dsp:spPr>
        <a:xfrm>
          <a:off x="379" y="1428741"/>
          <a:ext cx="1651753" cy="825876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err="1" smtClean="0"/>
            <a:t>Розроблено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комплексну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програмну</a:t>
          </a:r>
          <a:r>
            <a:rPr lang="ru-RU" sz="1200" kern="1200" dirty="0" smtClean="0"/>
            <a:t> систему для </a:t>
          </a:r>
          <a:r>
            <a:rPr lang="ru-RU" sz="1200" kern="1200" dirty="0" err="1" smtClean="0"/>
            <a:t>управління</a:t>
          </a:r>
          <a:r>
            <a:rPr lang="ru-RU" sz="1200" kern="1200" dirty="0" smtClean="0"/>
            <a:t> персоналом.</a:t>
          </a:r>
          <a:endParaRPr lang="ru-RU" sz="1200" kern="1200" dirty="0"/>
        </a:p>
      </dsp:txBody>
      <dsp:txXfrm>
        <a:off x="379" y="1428741"/>
        <a:ext cx="1651753" cy="825876"/>
      </dsp:txXfrm>
    </dsp:sp>
    <dsp:sp modelId="{F3DFD757-7AE1-4315-8661-399DBCB531C1}">
      <dsp:nvSpPr>
        <dsp:cNvPr id="0" name=""/>
        <dsp:cNvSpPr/>
      </dsp:nvSpPr>
      <dsp:spPr>
        <a:xfrm>
          <a:off x="1999001" y="1428741"/>
          <a:ext cx="1651753" cy="825876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err="1" smtClean="0"/>
            <a:t>Реалізовано</a:t>
          </a:r>
          <a:r>
            <a:rPr lang="ru-RU" sz="1200" kern="1200" dirty="0" smtClean="0"/>
            <a:t> сервер, веб- і </a:t>
          </a:r>
          <a:r>
            <a:rPr lang="ru-RU" sz="1200" kern="1200" dirty="0" err="1" smtClean="0"/>
            <a:t>мобільні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застосунки</a:t>
          </a:r>
          <a:r>
            <a:rPr lang="ru-RU" sz="1200" kern="1200" dirty="0" smtClean="0"/>
            <a:t>, </a:t>
          </a:r>
          <a:r>
            <a:rPr lang="ru-RU" sz="1200" kern="1200" dirty="0" err="1" smtClean="0"/>
            <a:t>інтеграцію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зі</a:t>
          </a:r>
          <a:r>
            <a:rPr lang="ru-RU" sz="1200" kern="1200" dirty="0" smtClean="0"/>
            <a:t> смарт-</a:t>
          </a:r>
          <a:r>
            <a:rPr lang="ru-RU" sz="1200" kern="1200" dirty="0" err="1" smtClean="0"/>
            <a:t>пристроями</a:t>
          </a:r>
          <a:r>
            <a:rPr lang="ru-RU" sz="1200" kern="1200" dirty="0" smtClean="0"/>
            <a:t>.</a:t>
          </a:r>
          <a:endParaRPr lang="ru-RU" sz="1200" kern="1200" dirty="0"/>
        </a:p>
      </dsp:txBody>
      <dsp:txXfrm>
        <a:off x="1999001" y="1428741"/>
        <a:ext cx="1651753" cy="825876"/>
      </dsp:txXfrm>
    </dsp:sp>
    <dsp:sp modelId="{6EA05B15-F1C6-45FA-80E6-CC24CFF46D04}">
      <dsp:nvSpPr>
        <dsp:cNvPr id="0" name=""/>
        <dsp:cNvSpPr/>
      </dsp:nvSpPr>
      <dsp:spPr>
        <a:xfrm>
          <a:off x="3997623" y="1428741"/>
          <a:ext cx="1651753" cy="825876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Система </a:t>
          </a:r>
          <a:r>
            <a:rPr lang="ru-RU" sz="1200" kern="1200" dirty="0" err="1" smtClean="0"/>
            <a:t>дозволяє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автоматизувати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планування</a:t>
          </a:r>
          <a:r>
            <a:rPr lang="ru-RU" sz="1200" kern="1200" dirty="0" smtClean="0"/>
            <a:t>, </a:t>
          </a:r>
          <a:r>
            <a:rPr lang="ru-RU" sz="1200" kern="1200" dirty="0" err="1" smtClean="0"/>
            <a:t>моніторинг</a:t>
          </a:r>
          <a:r>
            <a:rPr lang="ru-RU" sz="1200" kern="1200" dirty="0" smtClean="0"/>
            <a:t> та </a:t>
          </a:r>
          <a:r>
            <a:rPr lang="ru-RU" sz="1200" kern="1200" dirty="0" err="1" smtClean="0"/>
            <a:t>розподіл</a:t>
          </a:r>
          <a:r>
            <a:rPr lang="ru-RU" sz="1200" kern="1200" dirty="0" smtClean="0"/>
            <a:t> </a:t>
          </a:r>
          <a:r>
            <a:rPr lang="ru-RU" sz="1200" kern="1200" dirty="0" err="1" smtClean="0"/>
            <a:t>працівників</a:t>
          </a:r>
          <a:r>
            <a:rPr lang="ru-RU" sz="1200" kern="1200" dirty="0" smtClean="0"/>
            <a:t>.</a:t>
          </a:r>
          <a:endParaRPr lang="ru-RU" sz="1200" kern="1200" dirty="0"/>
        </a:p>
      </dsp:txBody>
      <dsp:txXfrm>
        <a:off x="3997623" y="1428741"/>
        <a:ext cx="1651753" cy="8258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2A68E-D7F5-4FBA-9299-51DDAC535F98}">
      <dsp:nvSpPr>
        <dsp:cNvPr id="0" name=""/>
        <dsp:cNvSpPr/>
      </dsp:nvSpPr>
      <dsp:spPr>
        <a:xfrm>
          <a:off x="1203509" y="700"/>
          <a:ext cx="1408442" cy="7042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📈 </a:t>
          </a:r>
          <a:r>
            <a:rPr lang="ru-RU" sz="1200" b="1" kern="1200" dirty="0" smtClean="0"/>
            <a:t>Можливості </a:t>
          </a:r>
          <a:r>
            <a:rPr lang="ru-RU" sz="1200" b="1" kern="1200" dirty="0" err="1" smtClean="0"/>
            <a:t>після</a:t>
          </a:r>
          <a:r>
            <a:rPr lang="ru-RU" sz="1200" b="1" kern="1200" dirty="0" smtClean="0"/>
            <a:t> </a:t>
          </a:r>
          <a:r>
            <a:rPr lang="ru-RU" sz="1200" b="1" kern="1200" dirty="0" err="1" smtClean="0"/>
            <a:t>впровадження</a:t>
          </a:r>
          <a:r>
            <a:rPr lang="ru-RU" sz="1400" b="1" kern="1200" dirty="0" smtClean="0"/>
            <a:t>:</a:t>
          </a:r>
          <a:endParaRPr lang="ru-RU" sz="1400" kern="1200" dirty="0"/>
        </a:p>
      </dsp:txBody>
      <dsp:txXfrm>
        <a:off x="1224135" y="21326"/>
        <a:ext cx="1367190" cy="662969"/>
      </dsp:txXfrm>
    </dsp:sp>
    <dsp:sp modelId="{FF4AA5BF-9CEF-46F1-8C4A-5B27E6337864}">
      <dsp:nvSpPr>
        <dsp:cNvPr id="0" name=""/>
        <dsp:cNvSpPr/>
      </dsp:nvSpPr>
      <dsp:spPr>
        <a:xfrm>
          <a:off x="1344354" y="704921"/>
          <a:ext cx="140844" cy="528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165"/>
              </a:lnTo>
              <a:lnTo>
                <a:pt x="140844" y="5281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63755-AE30-40BB-8D7E-017398143E30}">
      <dsp:nvSpPr>
        <dsp:cNvPr id="0" name=""/>
        <dsp:cNvSpPr/>
      </dsp:nvSpPr>
      <dsp:spPr>
        <a:xfrm>
          <a:off x="1485198" y="880976"/>
          <a:ext cx="1126753" cy="704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err="1" smtClean="0"/>
            <a:t>Підвищення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продуктивності</a:t>
          </a:r>
          <a:r>
            <a:rPr lang="ru-RU" sz="1000" kern="1200" dirty="0" smtClean="0"/>
            <a:t> персоналу.</a:t>
          </a:r>
          <a:endParaRPr lang="ru-RU" sz="1000" kern="1200" dirty="0"/>
        </a:p>
      </dsp:txBody>
      <dsp:txXfrm>
        <a:off x="1505824" y="901602"/>
        <a:ext cx="1085501" cy="662969"/>
      </dsp:txXfrm>
    </dsp:sp>
    <dsp:sp modelId="{97CE6A43-AD49-43DD-85CB-8646B02D2778}">
      <dsp:nvSpPr>
        <dsp:cNvPr id="0" name=""/>
        <dsp:cNvSpPr/>
      </dsp:nvSpPr>
      <dsp:spPr>
        <a:xfrm>
          <a:off x="1344354" y="704921"/>
          <a:ext cx="140844" cy="1408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8442"/>
              </a:lnTo>
              <a:lnTo>
                <a:pt x="140844" y="140844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FD240-6553-4460-927A-8E201DCA5A59}">
      <dsp:nvSpPr>
        <dsp:cNvPr id="0" name=""/>
        <dsp:cNvSpPr/>
      </dsp:nvSpPr>
      <dsp:spPr>
        <a:xfrm>
          <a:off x="1485198" y="1761252"/>
          <a:ext cx="1126753" cy="704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err="1" smtClean="0"/>
            <a:t>Покращення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безпеки</a:t>
          </a:r>
          <a:r>
            <a:rPr lang="ru-RU" sz="1000" kern="1200" dirty="0" smtClean="0"/>
            <a:t> на </a:t>
          </a:r>
          <a:r>
            <a:rPr lang="ru-RU" sz="1000" kern="1200" dirty="0" err="1" smtClean="0"/>
            <a:t>виробництві</a:t>
          </a:r>
          <a:r>
            <a:rPr lang="ru-RU" sz="1000" kern="1200" dirty="0" smtClean="0"/>
            <a:t>.</a:t>
          </a:r>
          <a:endParaRPr lang="ru-RU" sz="1000" kern="1200" dirty="0"/>
        </a:p>
      </dsp:txBody>
      <dsp:txXfrm>
        <a:off x="1505824" y="1781878"/>
        <a:ext cx="1085501" cy="662969"/>
      </dsp:txXfrm>
    </dsp:sp>
    <dsp:sp modelId="{064B93ED-6FF8-4CB3-B23C-7ADF47E5BE70}">
      <dsp:nvSpPr>
        <dsp:cNvPr id="0" name=""/>
        <dsp:cNvSpPr/>
      </dsp:nvSpPr>
      <dsp:spPr>
        <a:xfrm>
          <a:off x="1344354" y="704921"/>
          <a:ext cx="140844" cy="2288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8718"/>
              </a:lnTo>
              <a:lnTo>
                <a:pt x="140844" y="22887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40BB2D-AD8C-468D-A528-BA25AAE597C2}">
      <dsp:nvSpPr>
        <dsp:cNvPr id="0" name=""/>
        <dsp:cNvSpPr/>
      </dsp:nvSpPr>
      <dsp:spPr>
        <a:xfrm>
          <a:off x="1485198" y="2641528"/>
          <a:ext cx="1126753" cy="7042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err="1" smtClean="0"/>
            <a:t>Зниження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ризику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перенавантаження</a:t>
          </a:r>
          <a:r>
            <a:rPr lang="ru-RU" sz="1000" kern="1200" dirty="0" smtClean="0"/>
            <a:t> та травм.</a:t>
          </a:r>
          <a:endParaRPr lang="ru-RU" sz="1000" kern="1200" dirty="0"/>
        </a:p>
      </dsp:txBody>
      <dsp:txXfrm>
        <a:off x="1505824" y="2662154"/>
        <a:ext cx="1085501" cy="6629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E74E9-FB34-40DB-826A-D3E4507C162A}">
      <dsp:nvSpPr>
        <dsp:cNvPr id="0" name=""/>
        <dsp:cNvSpPr/>
      </dsp:nvSpPr>
      <dsp:spPr>
        <a:xfrm>
          <a:off x="361097" y="206970"/>
          <a:ext cx="2011543" cy="250810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2A43-F171-4EAF-99EA-544890B55FCB}">
      <dsp:nvSpPr>
        <dsp:cNvPr id="0" name=""/>
        <dsp:cNvSpPr/>
      </dsp:nvSpPr>
      <dsp:spPr>
        <a:xfrm>
          <a:off x="1948139" y="271772"/>
          <a:ext cx="1764797" cy="4825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50" b="1" kern="1200" dirty="0" err="1" smtClean="0"/>
            <a:t>Перспективи</a:t>
          </a:r>
          <a:r>
            <a:rPr lang="ru-RU" sz="1050" b="1" kern="1200" dirty="0" smtClean="0"/>
            <a:t> </a:t>
          </a:r>
          <a:r>
            <a:rPr lang="ru-RU" sz="1050" b="1" kern="1200" dirty="0" err="1" smtClean="0"/>
            <a:t>розвитку</a:t>
          </a:r>
          <a:r>
            <a:rPr lang="ru-RU" sz="1050" b="1" kern="1200" dirty="0" smtClean="0"/>
            <a:t>:</a:t>
          </a:r>
          <a:endParaRPr lang="ru-RU" sz="1050" kern="1200" dirty="0"/>
        </a:p>
      </dsp:txBody>
      <dsp:txXfrm>
        <a:off x="1971696" y="295329"/>
        <a:ext cx="1717683" cy="435447"/>
      </dsp:txXfrm>
    </dsp:sp>
    <dsp:sp modelId="{CE4A6A85-9199-49C9-A729-5A42B2D2EBA3}">
      <dsp:nvSpPr>
        <dsp:cNvPr id="0" name=""/>
        <dsp:cNvSpPr/>
      </dsp:nvSpPr>
      <dsp:spPr>
        <a:xfrm>
          <a:off x="1948139" y="814654"/>
          <a:ext cx="1764797" cy="4825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err="1" smtClean="0"/>
            <a:t>Додати</a:t>
          </a:r>
          <a:r>
            <a:rPr lang="ru-RU" sz="1000" kern="1200" dirty="0" smtClean="0"/>
            <a:t>: систему </a:t>
          </a:r>
          <a:r>
            <a:rPr lang="ru-RU" sz="1000" kern="1200" dirty="0" err="1" smtClean="0"/>
            <a:t>сповіщень</a:t>
          </a:r>
          <a:r>
            <a:rPr lang="ru-RU" sz="1000" kern="1200" dirty="0" smtClean="0"/>
            <a:t>, </a:t>
          </a:r>
          <a:r>
            <a:rPr lang="ru-RU" sz="1000" kern="1200" dirty="0" err="1" smtClean="0"/>
            <a:t>розширений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мобільний</a:t>
          </a:r>
          <a:r>
            <a:rPr lang="ru-RU" sz="1000" kern="1200" dirty="0" smtClean="0"/>
            <a:t> </a:t>
          </a:r>
          <a:r>
            <a:rPr lang="ru-RU" sz="1000" kern="1200" dirty="0" err="1" smtClean="0"/>
            <a:t>функціонал</a:t>
          </a:r>
          <a:r>
            <a:rPr lang="ru-RU" sz="1000" kern="1200" dirty="0" smtClean="0"/>
            <a:t>.</a:t>
          </a:r>
          <a:endParaRPr lang="ru-RU" sz="1000" kern="1200" dirty="0"/>
        </a:p>
      </dsp:txBody>
      <dsp:txXfrm>
        <a:off x="1971696" y="838211"/>
        <a:ext cx="1717683" cy="435447"/>
      </dsp:txXfrm>
    </dsp:sp>
    <dsp:sp modelId="{431464EB-0993-41EF-AF0B-AC267531965C}">
      <dsp:nvSpPr>
        <dsp:cNvPr id="0" name=""/>
        <dsp:cNvSpPr/>
      </dsp:nvSpPr>
      <dsp:spPr>
        <a:xfrm>
          <a:off x="1948139" y="1357536"/>
          <a:ext cx="1764797" cy="4825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smtClean="0"/>
            <a:t>Інтеграція з корпоративними сервісами.</a:t>
          </a:r>
          <a:endParaRPr lang="ru-RU" sz="900" kern="1200"/>
        </a:p>
      </dsp:txBody>
      <dsp:txXfrm>
        <a:off x="1971696" y="1381093"/>
        <a:ext cx="1717683" cy="435447"/>
      </dsp:txXfrm>
    </dsp:sp>
    <dsp:sp modelId="{BBA0A749-8933-41DF-BC74-D12D7E8D0700}">
      <dsp:nvSpPr>
        <dsp:cNvPr id="0" name=""/>
        <dsp:cNvSpPr/>
      </dsp:nvSpPr>
      <dsp:spPr>
        <a:xfrm>
          <a:off x="1948139" y="1900418"/>
          <a:ext cx="1764797" cy="4825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smtClean="0"/>
            <a:t>Використання ШІ для оптимізації алгоритмів розподілу.</a:t>
          </a:r>
          <a:endParaRPr lang="ru-RU" sz="900" kern="1200"/>
        </a:p>
      </dsp:txBody>
      <dsp:txXfrm>
        <a:off x="1971696" y="1923975"/>
        <a:ext cx="1717683" cy="435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45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72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6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64889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656940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3611312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8353434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8010271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4104480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611369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255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33558711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93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594850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0099632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0809459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1981865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405431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5163223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433989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8619277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07291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18" Type="http://schemas.microsoft.com/office/2007/relationships/diagramDrawing" Target="../diagrams/drawing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17" Type="http://schemas.openxmlformats.org/officeDocument/2006/relationships/diagramColors" Target="../diagrams/colors7.xml"/><Relationship Id="rId2" Type="http://schemas.openxmlformats.org/officeDocument/2006/relationships/notesSlide" Target="../notesSlides/notesSlide13.xm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5" Type="http://schemas.openxmlformats.org/officeDocument/2006/relationships/diagramLayout" Target="../diagrams/layout7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5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85077" y="789576"/>
            <a:ext cx="8373844" cy="2647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uk-UA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 </a:t>
            </a:r>
            <a:r>
              <a:rPr lang="ru-RU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uk-UA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оптимального </a:t>
            </a:r>
            <a:r>
              <a:rPr lang="uk-UA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управління робочим  персоналом </a:t>
            </a:r>
            <a:r>
              <a:rPr lang="uk-UA" sz="3000" b="1" dirty="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підприємства</a:t>
            </a:r>
            <a:r>
              <a:rPr lang="ru-RU" sz="3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" sz="32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b="1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37801" y="3337798"/>
            <a:ext cx="3032522" cy="1521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indent="0" algn="l">
              <a:lnSpc>
                <a:spcPct val="150000"/>
              </a:lnSpc>
            </a:pPr>
            <a:r>
              <a:rPr lang="ru-RU" sz="1400" b="1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Виконала: </a:t>
            </a:r>
            <a:endParaRPr lang="ru-RU" sz="1400" b="1" cap="none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 defTabSz="457200"/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en-US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en-US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ПЗПІ-22-2, </a:t>
            </a:r>
            <a:endParaRPr lang="uk-UA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 defTabSz="457200"/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Білоус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ар’я </a:t>
            </a:r>
            <a:r>
              <a:rPr lang="ru-RU" sz="1400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Олександрівна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17" y="437346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25" y="15686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8686835" y="466433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1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54364" y="3475432"/>
            <a:ext cx="327699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endParaRPr lang="ru-RU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ст. викл. </a:t>
            </a:r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кафедри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ПІ, </a:t>
            </a:r>
            <a:endParaRPr lang="ru-RU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Олійник</a:t>
            </a:r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Олена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Володимирівна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3530" y="4730701"/>
            <a:ext cx="663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uk-UA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699" y="59267"/>
            <a:ext cx="8520600" cy="5606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 smtClean="0"/>
              <a:t>Частина</a:t>
            </a:r>
            <a:r>
              <a:rPr lang="uk" sz="2800" dirty="0" smtClean="0"/>
              <a:t> Інтерфейсу користувача </a:t>
            </a:r>
            <a:endParaRPr sz="28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622947" y="47279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10</a:t>
            </a:fld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5"/>
          <a:srcRect l="2679" t="11143" r="2671" b="6117"/>
          <a:stretch/>
        </p:blipFill>
        <p:spPr bwMode="auto">
          <a:xfrm>
            <a:off x="311699" y="760127"/>
            <a:ext cx="4463501" cy="228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6"/>
          <a:srcRect l="7910" t="15331" r="2858" b="13281"/>
          <a:stretch/>
        </p:blipFill>
        <p:spPr bwMode="auto">
          <a:xfrm>
            <a:off x="3945467" y="2252486"/>
            <a:ext cx="4886832" cy="223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823123" y="3288251"/>
            <a:ext cx="1440651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Сторінка реєстрації</a:t>
            </a:r>
            <a:endParaRPr lang="uk-UA" sz="1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599256" y="4663697"/>
            <a:ext cx="214379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Сторінка профіля користувача</a:t>
            </a:r>
            <a:endParaRPr lang="uk-UA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699" y="59267"/>
            <a:ext cx="8520600" cy="5606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Ч</a:t>
            </a:r>
            <a:r>
              <a:rPr lang="uk" sz="2800" dirty="0" smtClean="0"/>
              <a:t>астина Інтерфейсу користувача </a:t>
            </a:r>
            <a:endParaRPr sz="28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622947" y="47270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11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23123" y="3288251"/>
            <a:ext cx="145668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uk-UA" sz="1200" dirty="0" smtClean="0">
                <a:solidFill>
                  <a:schemeClr val="bg1"/>
                </a:solidFill>
              </a:rPr>
              <a:t>Сторінка створення</a:t>
            </a:r>
          </a:p>
          <a:p>
            <a:pPr algn="ctr"/>
            <a:r>
              <a:rPr lang="uk-UA" sz="1200" dirty="0" smtClean="0">
                <a:solidFill>
                  <a:schemeClr val="bg1"/>
                </a:solidFill>
              </a:rPr>
              <a:t> компанії</a:t>
            </a:r>
            <a:endParaRPr lang="uk-UA" sz="10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58523" y="4696748"/>
            <a:ext cx="224055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Сторінка оформлення підписки</a:t>
            </a:r>
            <a:endParaRPr lang="uk-UA" sz="10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5"/>
          <a:srcRect l="6200" t="11276" r="974" b="5321"/>
          <a:stretch/>
        </p:blipFill>
        <p:spPr bwMode="auto">
          <a:xfrm>
            <a:off x="311699" y="751048"/>
            <a:ext cx="4938075" cy="2385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l="8771" t="11656" r="5116" b="45349"/>
          <a:stretch/>
        </p:blipFill>
        <p:spPr bwMode="auto">
          <a:xfrm>
            <a:off x="3873725" y="3198565"/>
            <a:ext cx="5113867" cy="1436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1967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/>
            <a:r>
              <a:rPr lang="uk" sz="2800" b="1" cap="none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АНАЛІЗ  </a:t>
            </a:r>
            <a:r>
              <a:rPr lang="ru-RU" sz="2800" b="1" cap="none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РЕЗУЛЬТАТІВ </a:t>
            </a:r>
            <a:endParaRPr lang="ru-RU" sz="2800" b="1" cap="none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2" y="4606348"/>
            <a:ext cx="747075" cy="4115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641418" y="4627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12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 rot="10800000" flipV="1">
            <a:off x="338666" y="1169303"/>
            <a:ext cx="835772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Успішно реалізовано ключові функції: авторизація/реєстрація, управління підприємствами та працівниками, облік стану працівників</a:t>
            </a:r>
          </a:p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відповідає більшості поставлених функціональних і нефункціональних вимог</a:t>
            </a:r>
          </a:p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Реалізована підтримка ролей, підписок (</a:t>
            </a:r>
            <a:r>
              <a:rPr lang="uk-UA" alt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IoT-інтеграція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11259" y="2210955"/>
            <a:ext cx="182748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📈 Оцінка якості: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8666" y="698395"/>
            <a:ext cx="275511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dirty="0"/>
              <a:t>✅ </a:t>
            </a:r>
            <a:r>
              <a:rPr lang="uk-UA" dirty="0" smtClean="0"/>
              <a:t>Відповідність вимогам:</a:t>
            </a:r>
            <a:endParaRPr lang="uk-UA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38666" y="2667453"/>
            <a:ext cx="560268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2857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Висока стабільність роботи, зручний UI для веб та мобільної версії.</a:t>
            </a:r>
          </a:p>
          <a:p>
            <a:pPr indent="-2857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Безпечна </a:t>
            </a:r>
            <a:r>
              <a:rPr lang="uk-UA" alt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аутентифікація</a:t>
            </a: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(JWT), шифрування паролів.</a:t>
            </a:r>
          </a:p>
          <a:p>
            <a:pPr indent="-2857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MVC-архітектура в мобільному застосунку забезпечує </a:t>
            </a:r>
            <a:r>
              <a:rPr lang="uk-UA" alt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підтримуваність</a:t>
            </a:r>
            <a:r>
              <a:rPr lang="ru-RU" alt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555184" y="3593165"/>
            <a:ext cx="307718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 smtClean="0"/>
              <a:t>⚠ ️ </a:t>
            </a:r>
            <a:r>
              <a:rPr lang="uk-UA" b="1" dirty="0" smtClean="0"/>
              <a:t>Обмеження та розвиток:</a:t>
            </a:r>
            <a:endParaRPr lang="uk-UA" b="1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92237" y="4076806"/>
            <a:ext cx="566629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Залежність від Інтернету та IoT-пристроїв.</a:t>
            </a:r>
          </a:p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Можливі затримки через сторонні сервіси (наприклад, </a:t>
            </a:r>
            <a:r>
              <a:rPr lang="uk-UA" altLang="ru-RU" sz="13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uk-UA" alt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R="0" lvl="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Потреба в захисті персональних даних та розширенні контролю доступу.</a:t>
            </a:r>
            <a:endParaRPr lang="uk-UA" alt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13087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cap="none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Висновки</a:t>
            </a:r>
            <a:endParaRPr sz="3200" b="1" cap="none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584192" y="47666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13</a:t>
            </a:fld>
            <a:endParaRPr lang="uk-UA" dirty="0">
              <a:solidFill>
                <a:schemeClr val="bg1"/>
              </a:solidFill>
            </a:endParaRPr>
          </a:p>
        </p:txBody>
      </p:sp>
      <p:graphicFrame>
        <p:nvGraphicFramePr>
          <p:cNvPr id="40" name="Схема 39"/>
          <p:cNvGraphicFramePr/>
          <p:nvPr>
            <p:extLst>
              <p:ext uri="{D42A27DB-BD31-4B8C-83A1-F6EECF244321}">
                <p14:modId xmlns:p14="http://schemas.microsoft.com/office/powerpoint/2010/main" val="3435396399"/>
              </p:ext>
            </p:extLst>
          </p:nvPr>
        </p:nvGraphicFramePr>
        <p:xfrm>
          <a:off x="2122810" y="138214"/>
          <a:ext cx="5649756" cy="2510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6" name="Схема 45"/>
          <p:cNvGraphicFramePr/>
          <p:nvPr>
            <p:extLst>
              <p:ext uri="{D42A27DB-BD31-4B8C-83A1-F6EECF244321}">
                <p14:modId xmlns:p14="http://schemas.microsoft.com/office/powerpoint/2010/main" val="3736830686"/>
              </p:ext>
            </p:extLst>
          </p:nvPr>
        </p:nvGraphicFramePr>
        <p:xfrm>
          <a:off x="-756787" y="1636847"/>
          <a:ext cx="3815462" cy="334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9" name="Схема 48"/>
          <p:cNvGraphicFramePr/>
          <p:nvPr>
            <p:extLst>
              <p:ext uri="{D42A27DB-BD31-4B8C-83A1-F6EECF244321}">
                <p14:modId xmlns:p14="http://schemas.microsoft.com/office/powerpoint/2010/main" val="3380186146"/>
              </p:ext>
            </p:extLst>
          </p:nvPr>
        </p:nvGraphicFramePr>
        <p:xfrm>
          <a:off x="3590805" y="2335097"/>
          <a:ext cx="4655304" cy="271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2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1326229" y="1675237"/>
            <a:ext cx="649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6000" b="1" dirty="0" smtClean="0">
                <a:ln w="9525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ДЯКУЮ ЗА УВАГУ!</a:t>
            </a:r>
            <a:endParaRPr lang="uk-UA" sz="6000" b="1" dirty="0">
              <a:ln w="9525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584192" y="47666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14</a:t>
            </a:fld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825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44451" y="239960"/>
            <a:ext cx="8055096" cy="73896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uk-UA" sz="1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Метою роботи є </a:t>
            </a:r>
            <a:r>
              <a:rPr lang="uk-UA" sz="1400" u="sng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створення програмної системи для оптимального управління робочим персоналом підприємства.</a:t>
            </a:r>
            <a:r>
              <a:rPr lang="uk-UA" sz="1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uk-UA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653414418"/>
              </p:ext>
            </p:extLst>
          </p:nvPr>
        </p:nvGraphicFramePr>
        <p:xfrm>
          <a:off x="2682532" y="1772916"/>
          <a:ext cx="8541848" cy="30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2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44451" y="1355307"/>
            <a:ext cx="4811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Актуальність: </a:t>
            </a:r>
          </a:p>
          <a:p>
            <a:endParaRPr lang="uk-UA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Сьогодні для багатьох підприємств залишається проблемою правильний розподіл завдань між працівниками з урахуванням їхніх можливостей і фізичного стану. </a:t>
            </a:r>
          </a:p>
          <a:p>
            <a:r>
              <a:rPr lang="uk-UA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призводить до перенавантаження працівників, зниження продуктивності та навіть до ризиків для здоров’я.</a:t>
            </a:r>
            <a:endParaRPr lang="uk-U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 вниз 4"/>
          <p:cNvSpPr/>
          <p:nvPr/>
        </p:nvSpPr>
        <p:spPr>
          <a:xfrm>
            <a:off x="6597952" y="1101307"/>
            <a:ext cx="651933" cy="663783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825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699" y="100667"/>
            <a:ext cx="8520600" cy="5625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 smtClean="0">
                <a:solidFill>
                  <a:schemeClr val="bg1"/>
                </a:solidFill>
              </a:rPr>
              <a:t>Аналіз проблеми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69" y="4448783"/>
            <a:ext cx="696275" cy="4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3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71999" y="1016908"/>
            <a:ext cx="441113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ru-RU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НЕДОЛІКИ АНАЛОГІВ: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Відсутність контролю стану працівників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Орієнтація на особисте використання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Відсутність автоматизації управління персоналом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Відсутність корпоративної інтеграції</a:t>
            </a:r>
          </a:p>
        </p:txBody>
      </p:sp>
      <p:pic>
        <p:nvPicPr>
          <p:cNvPr id="14" name="Рисунок 13"/>
          <p:cNvPicPr/>
          <p:nvPr/>
        </p:nvPicPr>
        <p:blipFill rotWithShape="1">
          <a:blip r:embed="rId5"/>
          <a:srcRect t="17116" b="6233"/>
          <a:stretch/>
        </p:blipFill>
        <p:spPr bwMode="auto">
          <a:xfrm>
            <a:off x="998213" y="3361938"/>
            <a:ext cx="3573786" cy="1408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t="17628" b="7006"/>
          <a:stretch/>
        </p:blipFill>
        <p:spPr bwMode="auto">
          <a:xfrm>
            <a:off x="601134" y="1795083"/>
            <a:ext cx="3699931" cy="1566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7"/>
          <a:srcRect l="73414" t="26285" r="5484" b="37629"/>
          <a:stretch/>
        </p:blipFill>
        <p:spPr bwMode="auto">
          <a:xfrm>
            <a:off x="292099" y="737954"/>
            <a:ext cx="1329267" cy="1278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888783" y="3662948"/>
            <a:ext cx="3777564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uk-UA" sz="1600" b="1" dirty="0" smtClean="0"/>
              <a:t>Перевага моєї системи:</a:t>
            </a:r>
            <a:r>
              <a:rPr lang="uk-UA" sz="1600" dirty="0" smtClean="0"/>
              <a:t/>
            </a:r>
            <a:br>
              <a:rPr lang="uk-UA" sz="1600" dirty="0" smtClean="0"/>
            </a:br>
            <a:r>
              <a:rPr lang="uk-UA" sz="1600" dirty="0" smtClean="0"/>
              <a:t>Об'єднання в єдиній платформі всіх функцій — контроль стану, формування розкладу, автоматизація управління</a:t>
            </a:r>
            <a:endParaRPr lang="uk-UA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602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cap="none" dirty="0" smtClean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Опис системи</a:t>
            </a:r>
            <a:endParaRPr sz="3200" b="1" cap="none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773177827"/>
              </p:ext>
            </p:extLst>
          </p:nvPr>
        </p:nvGraphicFramePr>
        <p:xfrm>
          <a:off x="311700" y="1181046"/>
          <a:ext cx="8520600" cy="335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7325" y="4682067"/>
            <a:ext cx="704742" cy="3863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4</a:t>
            </a:fld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08483" y="115936"/>
            <a:ext cx="8520600" cy="757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uk" sz="3200" b="1" cap="none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Архітектура програмного забезпечення</a:t>
            </a:r>
            <a:endParaRPr sz="3200" b="1" cap="none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5</a:t>
            </a:fld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92" y="1253650"/>
            <a:ext cx="4150675" cy="3421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5200567" y="1517803"/>
            <a:ext cx="3243171" cy="28931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uk-UA" sz="1400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Архітектура серверної частини </a:t>
            </a:r>
            <a:r>
              <a:rPr lang="uk-UA" sz="1400" u="sng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має 4 </a:t>
            </a:r>
            <a:r>
              <a:rPr lang="uk-UA" sz="1400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основні шари: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Доменний шар — містить бізнес-логіку та моделі даних;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Шар застосунку — реалізує бізнес-логіку обробки даних;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Шар представлення — включає REST API, через яке клієнти взаємодіють із сервером;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Шар інфраструктури — відповідає за роботу з базою даних, сторонніми сервісами (наприклад, </a:t>
            </a:r>
            <a:r>
              <a:rPr lang="uk-UA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PayPal</a:t>
            </a: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API) тощо.</a:t>
            </a:r>
            <a:endParaRPr lang="uk-UA" sz="1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699" y="137135"/>
            <a:ext cx="8520600" cy="57813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3200" dirty="0"/>
              <a:t>Проектування ПЗ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4495668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6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0424" y="1047388"/>
            <a:ext cx="1712007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b="1" dirty="0"/>
              <a:t>Веб-</a:t>
            </a:r>
            <a:r>
              <a:rPr lang="ru-RU" b="1" dirty="0" err="1"/>
              <a:t>застосунок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0424" y="1722372"/>
            <a:ext cx="30986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</a:rPr>
              <a:t>Незареєстрований користувач: реєстрація, авторизація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</a:rPr>
              <a:t>Зареєстрований: створення компанії, підписка, керування профілем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</a:rPr>
              <a:t>Робітник: доступ до інформації компанії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</a:rPr>
              <a:t>Адміністратор: управління діяльностями, керування працівниками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</a:rPr>
              <a:t>Системний адмін: повний контроль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64219" y="4746845"/>
            <a:ext cx="3032305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uk-UA" sz="1200" i="1" dirty="0" smtClean="0">
                <a:solidFill>
                  <a:schemeClr val="bg1"/>
                </a:solidFill>
              </a:rPr>
              <a:t>Діаграма прецедентів для веб-застосунку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11" name="Image 25" descr="Изображение выглядит как снимок экрана, круг, текст, дизайн  Автоматически созданное описание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503" y="852403"/>
            <a:ext cx="4746580" cy="3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699" y="137136"/>
            <a:ext cx="8520600" cy="604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ru-RU" sz="3200" dirty="0"/>
              <a:t>Проектування ПЗ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7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0423" y="1047388"/>
            <a:ext cx="2754605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uk-UA" b="1" dirty="0" smtClean="0"/>
              <a:t>Мобільний застосунок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0424" y="1722372"/>
            <a:ext cx="30986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 smtClean="0">
                <a:solidFill>
                  <a:schemeClr val="bg1"/>
                </a:solidFill>
              </a:rPr>
              <a:t>Доступ до інформації, керування персоналом, керування активностями (адміністратор)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 smtClean="0">
                <a:solidFill>
                  <a:schemeClr val="bg1"/>
                </a:solidFill>
              </a:rPr>
              <a:t>Вхід/реєстрація (незареєстрований користувач)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 smtClean="0">
                <a:solidFill>
                  <a:schemeClr val="bg1"/>
                </a:solidFill>
              </a:rPr>
              <a:t>Перегляд робітників/компаній/активностей (авторизований користувач)</a:t>
            </a:r>
            <a:endParaRPr lang="uk-UA" sz="1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8004" y="4712414"/>
            <a:ext cx="3303212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uk-UA" sz="1200" i="1" dirty="0" smtClean="0">
                <a:solidFill>
                  <a:schemeClr val="bg1"/>
                </a:solidFill>
              </a:rPr>
              <a:t>Діаграма прецедентів для </a:t>
            </a:r>
            <a:r>
              <a:rPr lang="uk-UA" sz="1200" i="1" dirty="0" err="1" smtClean="0">
                <a:solidFill>
                  <a:schemeClr val="bg1"/>
                </a:solidFill>
              </a:rPr>
              <a:t>мобайл</a:t>
            </a:r>
            <a:r>
              <a:rPr lang="uk-UA" sz="1200" i="1" dirty="0" smtClean="0">
                <a:solidFill>
                  <a:schemeClr val="bg1"/>
                </a:solidFill>
              </a:rPr>
              <a:t>-застосунку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11" name="Image 27" descr="Изображение выглядит как текст, диаграмма  Автоматически созданное описание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9494" y="908889"/>
            <a:ext cx="4555248" cy="36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699" y="143932"/>
            <a:ext cx="8520600" cy="6096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/>
            <a:r>
              <a:rPr lang="uk" sz="3200" b="1" cap="none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Технології </a:t>
            </a:r>
            <a:r>
              <a:rPr lang="uk" sz="3200" b="1" cap="none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розробки </a:t>
            </a:r>
            <a:endParaRPr sz="3200" b="1" cap="none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470400"/>
            <a:ext cx="789408" cy="4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8</a:t>
            </a:fld>
            <a:endParaRPr lang="uk-UA" dirty="0">
              <a:solidFill>
                <a:schemeClr val="bg1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76862230"/>
              </p:ext>
            </p:extLst>
          </p:nvPr>
        </p:nvGraphicFramePr>
        <p:xfrm>
          <a:off x="1327259" y="2754536"/>
          <a:ext cx="7090835" cy="2266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Схема 16"/>
          <p:cNvGraphicFramePr/>
          <p:nvPr>
            <p:extLst>
              <p:ext uri="{D42A27DB-BD31-4B8C-83A1-F6EECF244321}">
                <p14:modId xmlns:p14="http://schemas.microsoft.com/office/powerpoint/2010/main" val="2745199593"/>
              </p:ext>
            </p:extLst>
          </p:nvPr>
        </p:nvGraphicFramePr>
        <p:xfrm>
          <a:off x="2624667" y="1153033"/>
          <a:ext cx="4893733" cy="145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Фон Бледно Голубой Изображения – скачать бесплатно на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57640" y="53808"/>
            <a:ext cx="8520600" cy="54257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 smtClean="0"/>
              <a:t>Приклад реалізації</a:t>
            </a:r>
            <a:endParaRPr sz="28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257640" y="1122116"/>
            <a:ext cx="2981832" cy="30250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лгоритм </a:t>
            </a: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підбору оптимальної активності для </a:t>
            </a:r>
            <a:r>
              <a:rPr lang="uk-UA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робітника є </a:t>
            </a: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однією з ключових функцій системи. Для цього використовується метод математичної згортки, що враховує</a:t>
            </a:r>
            <a:r>
              <a:rPr lang="uk-UA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indent="0">
              <a:buNone/>
            </a:pPr>
            <a:endParaRPr lang="uk-UA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освіту працівника;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 фізичний стан (температура тіла, пульс, тривалість активної роботи);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 виконання обраної активності.</a:t>
            </a: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504266"/>
            <a:ext cx="793559" cy="4369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9</a:t>
            </a:fld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13" name="Image 22" descr="Изображение выглядит как диаграмма, текст, линия, План  Автоматически созданное описание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5334" y="836173"/>
            <a:ext cx="2390056" cy="3800539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 rotWithShape="1">
          <a:blip r:embed="rId6"/>
          <a:srcRect l="68478" t="13050" r="12494" b="10802"/>
          <a:stretch/>
        </p:blipFill>
        <p:spPr bwMode="auto">
          <a:xfrm>
            <a:off x="6845020" y="957428"/>
            <a:ext cx="1569350" cy="3558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4137135" y="4787590"/>
            <a:ext cx="1566454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uk-UA" sz="1200" dirty="0">
                <a:solidFill>
                  <a:schemeClr val="bg1"/>
                </a:solidFill>
              </a:rPr>
              <a:t>UML-діаграма станів </a:t>
            </a:r>
            <a:endParaRPr lang="uk-UA" sz="10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530387" y="4664250"/>
            <a:ext cx="2198615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Реалізація підбору активності  </a:t>
            </a:r>
            <a:endParaRPr lang="uk-UA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262</TotalTime>
  <Words>630</Words>
  <Application>Microsoft Office PowerPoint</Application>
  <PresentationFormat>Экран (16:9)</PresentationFormat>
  <Paragraphs>118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Calibri</vt:lpstr>
      <vt:lpstr>Wingdings</vt:lpstr>
      <vt:lpstr>Arial</vt:lpstr>
      <vt:lpstr>Calibri Light</vt:lpstr>
      <vt:lpstr>Times New Roman</vt:lpstr>
      <vt:lpstr>Небеса</vt:lpstr>
      <vt:lpstr>Програмна  система  для оптимального  управління робочим  персоналом підприємства  </vt:lpstr>
      <vt:lpstr>Метою роботи є створення програмної системи для оптимального управління робочим персоналом підприємства.  </vt:lpstr>
      <vt:lpstr>Аналіз проблеми</vt:lpstr>
      <vt:lpstr>Опис системи</vt:lpstr>
      <vt:lpstr>Архітектура програмного забезпечення</vt:lpstr>
      <vt:lpstr>Проектування ПЗ</vt:lpstr>
      <vt:lpstr>Проектування ПЗ</vt:lpstr>
      <vt:lpstr>Технології розробки </vt:lpstr>
      <vt:lpstr>Приклад реалізації</vt:lpstr>
      <vt:lpstr>Частина Інтерфейсу користувача </vt:lpstr>
      <vt:lpstr>Частина Інтерфейсу користувача </vt:lpstr>
      <vt:lpstr>АНАЛІЗ  РЕЗУЛЬТАТІВ </vt:lpstr>
      <vt:lpstr>Висновки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роботи:  Програмна система для оптимального управління персоналом підприємства</dc:title>
  <dc:creator>Дар`я Білоус</dc:creator>
  <cp:lastModifiedBy>Дар`я Білоус</cp:lastModifiedBy>
  <cp:revision>27</cp:revision>
  <dcterms:created xsi:type="dcterms:W3CDTF">2025-06-20T05:17:26Z</dcterms:created>
  <dcterms:modified xsi:type="dcterms:W3CDTF">2025-06-20T09:57:12Z</dcterms:modified>
</cp:coreProperties>
</file>